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Montserrat Black"/>
      <p:bold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Montserrat Medium"/>
      <p:regular r:id="rId36"/>
      <p:bold r:id="rId37"/>
      <p:italic r:id="rId38"/>
      <p:boldItalic r:id="rId39"/>
    </p:embeddedFont>
    <p:embeddedFont>
      <p:font typeface="Archivo Black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1E41904-944B-45AE-A5CB-EC2AC5FEEF30}">
  <a:tblStyle styleId="{91E41904-944B-45AE-A5CB-EC2AC5FEEF3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Black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Black-boldItalic.fntdata"/><Relationship Id="rId30" Type="http://schemas.openxmlformats.org/officeDocument/2006/relationships/font" Target="fonts/MontserratBlack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Medium-bold.fntdata"/><Relationship Id="rId14" Type="http://schemas.openxmlformats.org/officeDocument/2006/relationships/slide" Target="slides/slide9.xml"/><Relationship Id="rId36" Type="http://schemas.openxmlformats.org/officeDocument/2006/relationships/font" Target="fonts/MontserratMedium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Medium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3e7294c036_2_3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3e7294c036_2_3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b54146d22d_0_9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3b54146d22d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3b54146d22d_0_1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3b54146d22d_0_1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3b54146d22d_0_1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3b54146d22d_0_1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g3b54146d22d_0_1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" name="Google Shape;1460;g3b54146d22d_0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3f979a6dc7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3f979a6dc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g3b55169b3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" name="Google Shape;1603;g3b55169b3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g3b54146d22d_0_1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0" name="Google Shape;1660;g3b54146d22d_0_1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3b54146d22d_0_1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3b54146d22d_0_1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g3b54146d22d_0_1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" name="Google Shape;1774;g3b54146d22d_0_1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b54146d22d_0_1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b54146d22d_0_1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b54146d2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b54146d2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e4957916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e4957916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3b54146d22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3b54146d22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3b54146d22d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3b54146d22d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b54146d22d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b54146d22d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3b54146d22d_0_7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3b54146d22d_0_7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3b54146d22d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3b54146d22d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13f979a6dc7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13f979a6dc7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3b54146d22d_0_9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3b54146d22d_0_9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152000" y="1440450"/>
            <a:ext cx="6840000" cy="226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152000" y="3703050"/>
            <a:ext cx="684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13" name="Google Shape;13;p2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1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11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101" name="Google Shape;101;p11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1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1"/>
          <p:cNvSpPr txBox="1"/>
          <p:nvPr>
            <p:ph hasCustomPrompt="1" type="title"/>
          </p:nvPr>
        </p:nvSpPr>
        <p:spPr>
          <a:xfrm>
            <a:off x="720000" y="1494300"/>
            <a:ext cx="7704000" cy="17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7" name="Google Shape;107;p11"/>
          <p:cNvSpPr txBox="1"/>
          <p:nvPr>
            <p:ph idx="1" type="subTitle"/>
          </p:nvPr>
        </p:nvSpPr>
        <p:spPr>
          <a:xfrm>
            <a:off x="720000" y="3218100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/>
          <p:nvPr/>
        </p:nvSpPr>
        <p:spPr>
          <a:xfrm>
            <a:off x="-18847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 txBox="1"/>
          <p:nvPr>
            <p:ph type="title"/>
          </p:nvPr>
        </p:nvSpPr>
        <p:spPr>
          <a:xfrm>
            <a:off x="1681200" y="1685500"/>
            <a:ext cx="2411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3"/>
          <p:cNvSpPr txBox="1"/>
          <p:nvPr>
            <p:ph hasCustomPrompt="1" idx="2" type="title"/>
          </p:nvPr>
        </p:nvSpPr>
        <p:spPr>
          <a:xfrm>
            <a:off x="1681200" y="1283800"/>
            <a:ext cx="2412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idx="1" type="subTitle"/>
          </p:nvPr>
        </p:nvSpPr>
        <p:spPr>
          <a:xfrm>
            <a:off x="1681200" y="2163400"/>
            <a:ext cx="2411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3" type="title"/>
          </p:nvPr>
        </p:nvSpPr>
        <p:spPr>
          <a:xfrm>
            <a:off x="5050800" y="1685500"/>
            <a:ext cx="2411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" name="Google Shape;115;p13"/>
          <p:cNvSpPr txBox="1"/>
          <p:nvPr>
            <p:ph hasCustomPrompt="1" idx="4" type="title"/>
          </p:nvPr>
        </p:nvSpPr>
        <p:spPr>
          <a:xfrm>
            <a:off x="5050800" y="1283800"/>
            <a:ext cx="2412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idx="5" type="subTitle"/>
          </p:nvPr>
        </p:nvSpPr>
        <p:spPr>
          <a:xfrm>
            <a:off x="5050800" y="2163400"/>
            <a:ext cx="2411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6" type="title"/>
          </p:nvPr>
        </p:nvSpPr>
        <p:spPr>
          <a:xfrm>
            <a:off x="1681200" y="3259050"/>
            <a:ext cx="2411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" name="Google Shape;118;p13"/>
          <p:cNvSpPr txBox="1"/>
          <p:nvPr>
            <p:ph hasCustomPrompt="1" idx="7" type="title"/>
          </p:nvPr>
        </p:nvSpPr>
        <p:spPr>
          <a:xfrm>
            <a:off x="1681200" y="2857350"/>
            <a:ext cx="2412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idx="8" type="subTitle"/>
          </p:nvPr>
        </p:nvSpPr>
        <p:spPr>
          <a:xfrm>
            <a:off x="1681200" y="3736950"/>
            <a:ext cx="2411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9" type="title"/>
          </p:nvPr>
        </p:nvSpPr>
        <p:spPr>
          <a:xfrm>
            <a:off x="5050800" y="3259050"/>
            <a:ext cx="2411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13"/>
          <p:cNvSpPr txBox="1"/>
          <p:nvPr>
            <p:ph hasCustomPrompt="1" idx="13" type="title"/>
          </p:nvPr>
        </p:nvSpPr>
        <p:spPr>
          <a:xfrm>
            <a:off x="5050800" y="2857350"/>
            <a:ext cx="2412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/>
          <p:nvPr>
            <p:ph idx="14" type="subTitle"/>
          </p:nvPr>
        </p:nvSpPr>
        <p:spPr>
          <a:xfrm>
            <a:off x="5050800" y="3736950"/>
            <a:ext cx="2411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23" name="Google Shape;123;p13"/>
          <p:cNvSpPr txBox="1"/>
          <p:nvPr>
            <p:ph idx="15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13"/>
          <p:cNvSpPr/>
          <p:nvPr/>
        </p:nvSpPr>
        <p:spPr>
          <a:xfrm>
            <a:off x="183621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3"/>
          <p:cNvGrpSpPr/>
          <p:nvPr/>
        </p:nvGrpSpPr>
        <p:grpSpPr>
          <a:xfrm>
            <a:off x="-2217600" y="4816560"/>
            <a:ext cx="11697540" cy="573900"/>
            <a:chOff x="-331200" y="4816560"/>
            <a:chExt cx="11697540" cy="573900"/>
          </a:xfrm>
        </p:grpSpPr>
        <p:sp>
          <p:nvSpPr>
            <p:cNvPr id="126" name="Google Shape;126;p13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14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133" name="Google Shape;133;p14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14"/>
          <p:cNvSpPr txBox="1"/>
          <p:nvPr>
            <p:ph type="title"/>
          </p:nvPr>
        </p:nvSpPr>
        <p:spPr>
          <a:xfrm>
            <a:off x="1636050" y="3378750"/>
            <a:ext cx="58719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1636050" y="1241550"/>
            <a:ext cx="5871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6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5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142" name="Google Shape;142;p15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15"/>
          <p:cNvSpPr/>
          <p:nvPr/>
        </p:nvSpPr>
        <p:spPr>
          <a:xfrm>
            <a:off x="8424005" y="1752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-664447" y="11495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25185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7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/>
          <p:nvPr/>
        </p:nvSpPr>
        <p:spPr>
          <a:xfrm>
            <a:off x="-18847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16"/>
          <p:cNvGrpSpPr/>
          <p:nvPr/>
        </p:nvGrpSpPr>
        <p:grpSpPr>
          <a:xfrm>
            <a:off x="-2217600" y="4816560"/>
            <a:ext cx="11697540" cy="573900"/>
            <a:chOff x="-331200" y="4816560"/>
            <a:chExt cx="11697540" cy="573900"/>
          </a:xfrm>
        </p:grpSpPr>
        <p:sp>
          <p:nvSpPr>
            <p:cNvPr id="153" name="Google Shape;153;p16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16"/>
          <p:cNvSpPr/>
          <p:nvPr/>
        </p:nvSpPr>
        <p:spPr>
          <a:xfrm>
            <a:off x="8424005" y="9972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-664447" y="19115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33567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6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7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" name="Google Shape;163;p17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164" name="Google Shape;164;p17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17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7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0" name="Google Shape;170;p17"/>
          <p:cNvSpPr/>
          <p:nvPr/>
        </p:nvSpPr>
        <p:spPr>
          <a:xfrm>
            <a:off x="8424005" y="16992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7"/>
          <p:cNvSpPr/>
          <p:nvPr/>
        </p:nvSpPr>
        <p:spPr>
          <a:xfrm>
            <a:off x="-664447" y="12257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7"/>
          <p:cNvSpPr/>
          <p:nvPr/>
        </p:nvSpPr>
        <p:spPr>
          <a:xfrm>
            <a:off x="51855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7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/>
        </p:nvSpPr>
        <p:spPr>
          <a:xfrm>
            <a:off x="-1276770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18"/>
          <p:cNvGrpSpPr/>
          <p:nvPr/>
        </p:nvGrpSpPr>
        <p:grpSpPr>
          <a:xfrm>
            <a:off x="-1276770" y="4816560"/>
            <a:ext cx="11697540" cy="573900"/>
            <a:chOff x="-273615" y="4816560"/>
            <a:chExt cx="11697540" cy="573900"/>
          </a:xfrm>
        </p:grpSpPr>
        <p:sp>
          <p:nvSpPr>
            <p:cNvPr id="176" name="Google Shape;176;p18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18"/>
          <p:cNvSpPr/>
          <p:nvPr/>
        </p:nvSpPr>
        <p:spPr>
          <a:xfrm>
            <a:off x="6563078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2" name="Google Shape;182;p18"/>
          <p:cNvSpPr/>
          <p:nvPr/>
        </p:nvSpPr>
        <p:spPr>
          <a:xfrm>
            <a:off x="8424005" y="11658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/>
          <p:cNvSpPr/>
          <p:nvPr/>
        </p:nvSpPr>
        <p:spPr>
          <a:xfrm>
            <a:off x="-664447" y="2063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22899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" name="Google Shape;187;p19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188" name="Google Shape;188;p19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9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"/>
          <p:cNvSpPr txBox="1"/>
          <p:nvPr>
            <p:ph idx="1" type="subTitle"/>
          </p:nvPr>
        </p:nvSpPr>
        <p:spPr>
          <a:xfrm>
            <a:off x="1683000" y="3095100"/>
            <a:ext cx="5778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94" name="Google Shape;194;p19"/>
          <p:cNvSpPr txBox="1"/>
          <p:nvPr>
            <p:ph type="title"/>
          </p:nvPr>
        </p:nvSpPr>
        <p:spPr>
          <a:xfrm>
            <a:off x="1683000" y="1371300"/>
            <a:ext cx="5778000" cy="17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20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198" name="Google Shape;198;p20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Google Shape;202;p20"/>
          <p:cNvSpPr txBox="1"/>
          <p:nvPr>
            <p:ph idx="1" type="subTitle"/>
          </p:nvPr>
        </p:nvSpPr>
        <p:spPr>
          <a:xfrm>
            <a:off x="720000" y="2679450"/>
            <a:ext cx="2888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3" name="Google Shape;203;p20"/>
          <p:cNvSpPr txBox="1"/>
          <p:nvPr>
            <p:ph type="title"/>
          </p:nvPr>
        </p:nvSpPr>
        <p:spPr>
          <a:xfrm>
            <a:off x="720000" y="1417350"/>
            <a:ext cx="2888100" cy="12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4" name="Google Shape;204;p20"/>
          <p:cNvSpPr/>
          <p:nvPr/>
        </p:nvSpPr>
        <p:spPr>
          <a:xfrm>
            <a:off x="8424330" y="922680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-664597" y="1683629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2003440" y="1915800"/>
            <a:ext cx="5137200" cy="16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2003360" y="1195800"/>
            <a:ext cx="5137200" cy="7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46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2003440" y="3516600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2" name="Google Shape;22;p3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23" name="Google Shape;23;p3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/>
          <p:nvPr/>
        </p:nvSpPr>
        <p:spPr>
          <a:xfrm>
            <a:off x="-23310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21"/>
          <p:cNvGrpSpPr/>
          <p:nvPr/>
        </p:nvGrpSpPr>
        <p:grpSpPr>
          <a:xfrm>
            <a:off x="-2331015" y="4816560"/>
            <a:ext cx="11697540" cy="573900"/>
            <a:chOff x="-273615" y="4816560"/>
            <a:chExt cx="11697540" cy="573900"/>
          </a:xfrm>
        </p:grpSpPr>
        <p:sp>
          <p:nvSpPr>
            <p:cNvPr id="209" name="Google Shape;209;p21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21"/>
          <p:cNvSpPr txBox="1"/>
          <p:nvPr>
            <p:ph idx="1" type="subTitle"/>
          </p:nvPr>
        </p:nvSpPr>
        <p:spPr>
          <a:xfrm>
            <a:off x="4272993" y="2410050"/>
            <a:ext cx="3175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4" name="Google Shape;214;p21"/>
          <p:cNvSpPr txBox="1"/>
          <p:nvPr>
            <p:ph type="title"/>
          </p:nvPr>
        </p:nvSpPr>
        <p:spPr>
          <a:xfrm>
            <a:off x="4272993" y="1686750"/>
            <a:ext cx="31755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/>
          <p:nvPr/>
        </p:nvSpPr>
        <p:spPr>
          <a:xfrm>
            <a:off x="-18847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" name="Google Shape;217;p22"/>
          <p:cNvGrpSpPr/>
          <p:nvPr/>
        </p:nvGrpSpPr>
        <p:grpSpPr>
          <a:xfrm>
            <a:off x="-2217600" y="4816560"/>
            <a:ext cx="11697540" cy="573900"/>
            <a:chOff x="-331200" y="4816560"/>
            <a:chExt cx="11697540" cy="573900"/>
          </a:xfrm>
        </p:grpSpPr>
        <p:sp>
          <p:nvSpPr>
            <p:cNvPr id="218" name="Google Shape;218;p22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2"/>
          <p:cNvSpPr txBox="1"/>
          <p:nvPr>
            <p:ph idx="1" type="subTitle"/>
          </p:nvPr>
        </p:nvSpPr>
        <p:spPr>
          <a:xfrm>
            <a:off x="1482000" y="2410050"/>
            <a:ext cx="3175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22"/>
          <p:cNvSpPr txBox="1"/>
          <p:nvPr>
            <p:ph type="title"/>
          </p:nvPr>
        </p:nvSpPr>
        <p:spPr>
          <a:xfrm>
            <a:off x="1482000" y="1686750"/>
            <a:ext cx="31752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2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23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227" name="Google Shape;227;p23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23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23"/>
          <p:cNvSpPr txBox="1"/>
          <p:nvPr>
            <p:ph idx="1" type="body"/>
          </p:nvPr>
        </p:nvSpPr>
        <p:spPr>
          <a:xfrm>
            <a:off x="720000" y="1216800"/>
            <a:ext cx="38520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" name="Google Shape;233;p23"/>
          <p:cNvSpPr/>
          <p:nvPr/>
        </p:nvSpPr>
        <p:spPr>
          <a:xfrm>
            <a:off x="8424005" y="206595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>
            <a:off x="-664447" y="682867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521071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>
            <a:off x="-23310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24"/>
          <p:cNvGrpSpPr/>
          <p:nvPr/>
        </p:nvGrpSpPr>
        <p:grpSpPr>
          <a:xfrm>
            <a:off x="-2331015" y="4816560"/>
            <a:ext cx="11697540" cy="573900"/>
            <a:chOff x="-273615" y="4816560"/>
            <a:chExt cx="11697540" cy="573900"/>
          </a:xfrm>
        </p:grpSpPr>
        <p:sp>
          <p:nvSpPr>
            <p:cNvPr id="239" name="Google Shape;239;p24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4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4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4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" name="Google Shape;243;p24"/>
          <p:cNvSpPr/>
          <p:nvPr/>
        </p:nvSpPr>
        <p:spPr>
          <a:xfrm>
            <a:off x="55088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4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5" name="Google Shape;245;p24"/>
          <p:cNvSpPr txBox="1"/>
          <p:nvPr>
            <p:ph idx="1" type="body"/>
          </p:nvPr>
        </p:nvSpPr>
        <p:spPr>
          <a:xfrm>
            <a:off x="720000" y="1216800"/>
            <a:ext cx="38520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6" name="Google Shape;246;p24"/>
          <p:cNvSpPr txBox="1"/>
          <p:nvPr>
            <p:ph idx="2" type="body"/>
          </p:nvPr>
        </p:nvSpPr>
        <p:spPr>
          <a:xfrm>
            <a:off x="4571995" y="1216800"/>
            <a:ext cx="38520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  <a:defRPr sz="22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47" name="Google Shape;247;p24"/>
          <p:cNvSpPr/>
          <p:nvPr/>
        </p:nvSpPr>
        <p:spPr>
          <a:xfrm>
            <a:off x="8424005" y="145635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4"/>
          <p:cNvSpPr/>
          <p:nvPr/>
        </p:nvSpPr>
        <p:spPr>
          <a:xfrm>
            <a:off x="254371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4"/>
          <p:cNvSpPr/>
          <p:nvPr/>
        </p:nvSpPr>
        <p:spPr>
          <a:xfrm>
            <a:off x="-664447" y="759067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/>
          <p:nvPr/>
        </p:nvSpPr>
        <p:spPr>
          <a:xfrm>
            <a:off x="-23310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25"/>
          <p:cNvGrpSpPr/>
          <p:nvPr/>
        </p:nvGrpSpPr>
        <p:grpSpPr>
          <a:xfrm>
            <a:off x="-2331015" y="4816560"/>
            <a:ext cx="11697540" cy="573900"/>
            <a:chOff x="-273615" y="4816560"/>
            <a:chExt cx="11697540" cy="573900"/>
          </a:xfrm>
        </p:grpSpPr>
        <p:sp>
          <p:nvSpPr>
            <p:cNvPr id="253" name="Google Shape;253;p25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5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" name="Google Shape;257;p25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8" name="Google Shape;258;p25"/>
          <p:cNvSpPr txBox="1"/>
          <p:nvPr>
            <p:ph idx="2" type="title"/>
          </p:nvPr>
        </p:nvSpPr>
        <p:spPr>
          <a:xfrm>
            <a:off x="6084000" y="1458000"/>
            <a:ext cx="23400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25"/>
          <p:cNvSpPr txBox="1"/>
          <p:nvPr>
            <p:ph idx="1" type="subTitle"/>
          </p:nvPr>
        </p:nvSpPr>
        <p:spPr>
          <a:xfrm>
            <a:off x="6084000" y="1935903"/>
            <a:ext cx="234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60" name="Google Shape;260;p25"/>
          <p:cNvSpPr txBox="1"/>
          <p:nvPr>
            <p:ph idx="3" type="title"/>
          </p:nvPr>
        </p:nvSpPr>
        <p:spPr>
          <a:xfrm>
            <a:off x="6084000" y="3016800"/>
            <a:ext cx="23400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25"/>
          <p:cNvSpPr txBox="1"/>
          <p:nvPr>
            <p:ph idx="4" type="subTitle"/>
          </p:nvPr>
        </p:nvSpPr>
        <p:spPr>
          <a:xfrm>
            <a:off x="6084000" y="3494700"/>
            <a:ext cx="234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62" name="Google Shape;262;p25"/>
          <p:cNvSpPr/>
          <p:nvPr/>
        </p:nvSpPr>
        <p:spPr>
          <a:xfrm>
            <a:off x="55088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>
            <a:off x="8424005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-66444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22137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3_1_1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6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26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269" name="Google Shape;269;p26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6"/>
          <p:cNvSpPr txBox="1"/>
          <p:nvPr>
            <p:ph type="title"/>
          </p:nvPr>
        </p:nvSpPr>
        <p:spPr>
          <a:xfrm>
            <a:off x="1416000" y="3074400"/>
            <a:ext cx="28080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4" name="Google Shape;274;p26"/>
          <p:cNvSpPr txBox="1"/>
          <p:nvPr>
            <p:ph idx="1" type="subTitle"/>
          </p:nvPr>
        </p:nvSpPr>
        <p:spPr>
          <a:xfrm>
            <a:off x="1416000" y="3552275"/>
            <a:ext cx="2808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75" name="Google Shape;275;p26"/>
          <p:cNvSpPr txBox="1"/>
          <p:nvPr>
            <p:ph idx="2" type="title"/>
          </p:nvPr>
        </p:nvSpPr>
        <p:spPr>
          <a:xfrm>
            <a:off x="4920000" y="3074400"/>
            <a:ext cx="28080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6" name="Google Shape;276;p26"/>
          <p:cNvSpPr txBox="1"/>
          <p:nvPr>
            <p:ph idx="3" type="subTitle"/>
          </p:nvPr>
        </p:nvSpPr>
        <p:spPr>
          <a:xfrm>
            <a:off x="4920000" y="3552290"/>
            <a:ext cx="2808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77" name="Google Shape;277;p26"/>
          <p:cNvSpPr txBox="1"/>
          <p:nvPr>
            <p:ph idx="4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8" name="Google Shape;278;p26"/>
          <p:cNvSpPr/>
          <p:nvPr/>
        </p:nvSpPr>
        <p:spPr>
          <a:xfrm>
            <a:off x="141598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7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282" name="Google Shape;282;p27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7"/>
          <p:cNvSpPr txBox="1"/>
          <p:nvPr>
            <p:ph type="title"/>
          </p:nvPr>
        </p:nvSpPr>
        <p:spPr>
          <a:xfrm>
            <a:off x="720000" y="2680921"/>
            <a:ext cx="23400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7" name="Google Shape;287;p27"/>
          <p:cNvSpPr txBox="1"/>
          <p:nvPr>
            <p:ph idx="1" type="subTitle"/>
          </p:nvPr>
        </p:nvSpPr>
        <p:spPr>
          <a:xfrm>
            <a:off x="720000" y="3160896"/>
            <a:ext cx="234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88" name="Google Shape;288;p27"/>
          <p:cNvSpPr txBox="1"/>
          <p:nvPr>
            <p:ph idx="2" type="title"/>
          </p:nvPr>
        </p:nvSpPr>
        <p:spPr>
          <a:xfrm>
            <a:off x="6084000" y="2680921"/>
            <a:ext cx="23400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9" name="Google Shape;289;p27"/>
          <p:cNvSpPr txBox="1"/>
          <p:nvPr>
            <p:ph idx="3" type="subTitle"/>
          </p:nvPr>
        </p:nvSpPr>
        <p:spPr>
          <a:xfrm>
            <a:off x="6084000" y="3160896"/>
            <a:ext cx="234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90" name="Google Shape;290;p27"/>
          <p:cNvSpPr txBox="1"/>
          <p:nvPr>
            <p:ph idx="4" type="title"/>
          </p:nvPr>
        </p:nvSpPr>
        <p:spPr>
          <a:xfrm>
            <a:off x="3402000" y="2680921"/>
            <a:ext cx="23400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1" name="Google Shape;291;p27"/>
          <p:cNvSpPr txBox="1"/>
          <p:nvPr>
            <p:ph idx="5" type="subTitle"/>
          </p:nvPr>
        </p:nvSpPr>
        <p:spPr>
          <a:xfrm>
            <a:off x="3402000" y="3160904"/>
            <a:ext cx="23400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292" name="Google Shape;292;p27"/>
          <p:cNvSpPr txBox="1"/>
          <p:nvPr>
            <p:ph idx="6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3" name="Google Shape;293;p27"/>
          <p:cNvSpPr/>
          <p:nvPr/>
        </p:nvSpPr>
        <p:spPr>
          <a:xfrm>
            <a:off x="232198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_2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/>
          <p:nvPr/>
        </p:nvSpPr>
        <p:spPr>
          <a:xfrm>
            <a:off x="-18847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-2217600" y="4816560"/>
            <a:ext cx="11697540" cy="573900"/>
            <a:chOff x="-331200" y="4816560"/>
            <a:chExt cx="11697540" cy="573900"/>
          </a:xfrm>
        </p:grpSpPr>
        <p:sp>
          <p:nvSpPr>
            <p:cNvPr id="297" name="Google Shape;297;p28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28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2" name="Google Shape;302;p28"/>
          <p:cNvSpPr txBox="1"/>
          <p:nvPr>
            <p:ph idx="2" type="title"/>
          </p:nvPr>
        </p:nvSpPr>
        <p:spPr>
          <a:xfrm>
            <a:off x="1376400" y="12786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3" name="Google Shape;303;p28"/>
          <p:cNvSpPr txBox="1"/>
          <p:nvPr>
            <p:ph idx="1" type="subTitle"/>
          </p:nvPr>
        </p:nvSpPr>
        <p:spPr>
          <a:xfrm>
            <a:off x="1376400" y="1756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04" name="Google Shape;304;p28"/>
          <p:cNvSpPr txBox="1"/>
          <p:nvPr>
            <p:ph idx="3" type="title"/>
          </p:nvPr>
        </p:nvSpPr>
        <p:spPr>
          <a:xfrm>
            <a:off x="1376400" y="24486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5" name="Google Shape;305;p28"/>
          <p:cNvSpPr txBox="1"/>
          <p:nvPr>
            <p:ph idx="4" type="subTitle"/>
          </p:nvPr>
        </p:nvSpPr>
        <p:spPr>
          <a:xfrm>
            <a:off x="1376400" y="2926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06" name="Google Shape;306;p28"/>
          <p:cNvSpPr txBox="1"/>
          <p:nvPr>
            <p:ph idx="5" type="title"/>
          </p:nvPr>
        </p:nvSpPr>
        <p:spPr>
          <a:xfrm>
            <a:off x="1376400" y="36189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7" name="Google Shape;307;p28"/>
          <p:cNvSpPr txBox="1"/>
          <p:nvPr>
            <p:ph idx="6" type="subTitle"/>
          </p:nvPr>
        </p:nvSpPr>
        <p:spPr>
          <a:xfrm>
            <a:off x="13764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08" name="Google Shape;308;p28"/>
          <p:cNvSpPr/>
          <p:nvPr/>
        </p:nvSpPr>
        <p:spPr>
          <a:xfrm>
            <a:off x="-664447" y="25424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8"/>
          <p:cNvSpPr/>
          <p:nvPr/>
        </p:nvSpPr>
        <p:spPr>
          <a:xfrm>
            <a:off x="557606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9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9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313" name="Google Shape;313;p29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9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9"/>
          <p:cNvSpPr txBox="1"/>
          <p:nvPr>
            <p:ph type="title"/>
          </p:nvPr>
        </p:nvSpPr>
        <p:spPr>
          <a:xfrm>
            <a:off x="2010000" y="15984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9" name="Google Shape;319;p29"/>
          <p:cNvSpPr txBox="1"/>
          <p:nvPr>
            <p:ph idx="1" type="subTitle"/>
          </p:nvPr>
        </p:nvSpPr>
        <p:spPr>
          <a:xfrm>
            <a:off x="2010000" y="20763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20" name="Google Shape;320;p29"/>
          <p:cNvSpPr txBox="1"/>
          <p:nvPr>
            <p:ph idx="2" type="title"/>
          </p:nvPr>
        </p:nvSpPr>
        <p:spPr>
          <a:xfrm>
            <a:off x="5545275" y="15984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1" name="Google Shape;321;p29"/>
          <p:cNvSpPr txBox="1"/>
          <p:nvPr>
            <p:ph idx="3" type="subTitle"/>
          </p:nvPr>
        </p:nvSpPr>
        <p:spPr>
          <a:xfrm>
            <a:off x="5545275" y="20763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22" name="Google Shape;322;p29"/>
          <p:cNvSpPr txBox="1"/>
          <p:nvPr>
            <p:ph idx="4" type="title"/>
          </p:nvPr>
        </p:nvSpPr>
        <p:spPr>
          <a:xfrm>
            <a:off x="2010000" y="30888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3" name="Google Shape;323;p29"/>
          <p:cNvSpPr txBox="1"/>
          <p:nvPr>
            <p:ph idx="5" type="subTitle"/>
          </p:nvPr>
        </p:nvSpPr>
        <p:spPr>
          <a:xfrm>
            <a:off x="2010000" y="35667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24" name="Google Shape;324;p29"/>
          <p:cNvSpPr txBox="1"/>
          <p:nvPr>
            <p:ph idx="6" type="title"/>
          </p:nvPr>
        </p:nvSpPr>
        <p:spPr>
          <a:xfrm>
            <a:off x="5545275" y="30888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5" name="Google Shape;325;p29"/>
          <p:cNvSpPr txBox="1"/>
          <p:nvPr>
            <p:ph idx="7" type="subTitle"/>
          </p:nvPr>
        </p:nvSpPr>
        <p:spPr>
          <a:xfrm>
            <a:off x="5545275" y="35667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26" name="Google Shape;326;p29"/>
          <p:cNvSpPr txBox="1"/>
          <p:nvPr>
            <p:ph idx="8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7" name="Google Shape;327;p29"/>
          <p:cNvSpPr/>
          <p:nvPr/>
        </p:nvSpPr>
        <p:spPr>
          <a:xfrm>
            <a:off x="1675423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0"/>
          <p:cNvSpPr txBox="1"/>
          <p:nvPr>
            <p:ph type="title"/>
          </p:nvPr>
        </p:nvSpPr>
        <p:spPr>
          <a:xfrm>
            <a:off x="2010000" y="1283865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1" name="Google Shape;331;p30"/>
          <p:cNvSpPr txBox="1"/>
          <p:nvPr>
            <p:ph idx="1" type="subTitle"/>
          </p:nvPr>
        </p:nvSpPr>
        <p:spPr>
          <a:xfrm>
            <a:off x="2010000" y="1763565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32" name="Google Shape;332;p30"/>
          <p:cNvSpPr txBox="1"/>
          <p:nvPr>
            <p:ph idx="2" type="title"/>
          </p:nvPr>
        </p:nvSpPr>
        <p:spPr>
          <a:xfrm>
            <a:off x="5545200" y="1283865"/>
            <a:ext cx="22464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3" name="Google Shape;333;p30"/>
          <p:cNvSpPr txBox="1"/>
          <p:nvPr>
            <p:ph idx="3" type="subTitle"/>
          </p:nvPr>
        </p:nvSpPr>
        <p:spPr>
          <a:xfrm>
            <a:off x="5545200" y="1763865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34" name="Google Shape;334;p30"/>
          <p:cNvSpPr txBox="1"/>
          <p:nvPr>
            <p:ph idx="4" type="title"/>
          </p:nvPr>
        </p:nvSpPr>
        <p:spPr>
          <a:xfrm>
            <a:off x="2010000" y="2448000"/>
            <a:ext cx="22464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5" name="Google Shape;335;p30"/>
          <p:cNvSpPr txBox="1"/>
          <p:nvPr>
            <p:ph idx="5" type="subTitle"/>
          </p:nvPr>
        </p:nvSpPr>
        <p:spPr>
          <a:xfrm>
            <a:off x="2010000" y="2926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36" name="Google Shape;336;p30"/>
          <p:cNvSpPr txBox="1"/>
          <p:nvPr>
            <p:ph idx="6" type="title"/>
          </p:nvPr>
        </p:nvSpPr>
        <p:spPr>
          <a:xfrm>
            <a:off x="2010000" y="3618900"/>
            <a:ext cx="22464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7" name="Google Shape;337;p30"/>
          <p:cNvSpPr txBox="1"/>
          <p:nvPr>
            <p:ph idx="7" type="subTitle"/>
          </p:nvPr>
        </p:nvSpPr>
        <p:spPr>
          <a:xfrm>
            <a:off x="20100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38" name="Google Shape;338;p30"/>
          <p:cNvSpPr txBox="1"/>
          <p:nvPr>
            <p:ph idx="8" type="title"/>
          </p:nvPr>
        </p:nvSpPr>
        <p:spPr>
          <a:xfrm>
            <a:off x="5545200" y="2448000"/>
            <a:ext cx="22464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9" name="Google Shape;339;p30"/>
          <p:cNvSpPr txBox="1"/>
          <p:nvPr>
            <p:ph idx="9" type="subTitle"/>
          </p:nvPr>
        </p:nvSpPr>
        <p:spPr>
          <a:xfrm>
            <a:off x="5545200" y="29265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40" name="Google Shape;340;p30"/>
          <p:cNvSpPr txBox="1"/>
          <p:nvPr>
            <p:ph idx="13" type="title"/>
          </p:nvPr>
        </p:nvSpPr>
        <p:spPr>
          <a:xfrm>
            <a:off x="5545200" y="3618900"/>
            <a:ext cx="22464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1" name="Google Shape;341;p30"/>
          <p:cNvSpPr txBox="1"/>
          <p:nvPr>
            <p:ph idx="14" type="subTitle"/>
          </p:nvPr>
        </p:nvSpPr>
        <p:spPr>
          <a:xfrm>
            <a:off x="55452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42" name="Google Shape;342;p30"/>
          <p:cNvSpPr txBox="1"/>
          <p:nvPr>
            <p:ph idx="15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3" name="Google Shape;343;p30"/>
          <p:cNvSpPr/>
          <p:nvPr/>
        </p:nvSpPr>
        <p:spPr>
          <a:xfrm>
            <a:off x="8424009" y="118935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0"/>
          <p:cNvSpPr/>
          <p:nvPr/>
        </p:nvSpPr>
        <p:spPr>
          <a:xfrm>
            <a:off x="-664442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656061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30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347" name="Google Shape;347;p30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-1276770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-1276770" y="4816560"/>
            <a:ext cx="11697540" cy="573900"/>
            <a:chOff x="-273615" y="4816560"/>
            <a:chExt cx="11697540" cy="573900"/>
          </a:xfrm>
        </p:grpSpPr>
        <p:sp>
          <p:nvSpPr>
            <p:cNvPr id="30" name="Google Shape;30;p4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4"/>
          <p:cNvSpPr/>
          <p:nvPr/>
        </p:nvSpPr>
        <p:spPr>
          <a:xfrm>
            <a:off x="6563078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2092350" y="1404825"/>
            <a:ext cx="4959300" cy="28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/>
          <p:nvPr/>
        </p:nvSpPr>
        <p:spPr>
          <a:xfrm>
            <a:off x="173284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354" name="Google Shape;354;p31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31"/>
          <p:cNvSpPr txBox="1"/>
          <p:nvPr>
            <p:ph hasCustomPrompt="1" type="title"/>
          </p:nvPr>
        </p:nvSpPr>
        <p:spPr>
          <a:xfrm>
            <a:off x="720000" y="844300"/>
            <a:ext cx="77040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59" name="Google Shape;359;p31"/>
          <p:cNvSpPr txBox="1"/>
          <p:nvPr>
            <p:ph idx="1" type="subTitle"/>
          </p:nvPr>
        </p:nvSpPr>
        <p:spPr>
          <a:xfrm>
            <a:off x="720000" y="1983403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60" name="Google Shape;360;p31"/>
          <p:cNvSpPr txBox="1"/>
          <p:nvPr>
            <p:ph hasCustomPrompt="1" idx="2" type="title"/>
          </p:nvPr>
        </p:nvSpPr>
        <p:spPr>
          <a:xfrm>
            <a:off x="720000" y="2575896"/>
            <a:ext cx="77040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61" name="Google Shape;361;p31"/>
          <p:cNvSpPr txBox="1"/>
          <p:nvPr>
            <p:ph idx="3" type="subTitle"/>
          </p:nvPr>
        </p:nvSpPr>
        <p:spPr>
          <a:xfrm>
            <a:off x="720000" y="3714999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2"/>
          <p:cNvSpPr/>
          <p:nvPr/>
        </p:nvSpPr>
        <p:spPr>
          <a:xfrm>
            <a:off x="-1276770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32"/>
          <p:cNvGrpSpPr/>
          <p:nvPr/>
        </p:nvGrpSpPr>
        <p:grpSpPr>
          <a:xfrm>
            <a:off x="-1276770" y="4816560"/>
            <a:ext cx="11697540" cy="573900"/>
            <a:chOff x="-273615" y="4816560"/>
            <a:chExt cx="11697540" cy="573900"/>
          </a:xfrm>
        </p:grpSpPr>
        <p:sp>
          <p:nvSpPr>
            <p:cNvPr id="365" name="Google Shape;365;p32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32"/>
          <p:cNvSpPr/>
          <p:nvPr/>
        </p:nvSpPr>
        <p:spPr>
          <a:xfrm>
            <a:off x="6563078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2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1" name="Google Shape;371;p32"/>
          <p:cNvSpPr txBox="1"/>
          <p:nvPr>
            <p:ph idx="2" type="title"/>
          </p:nvPr>
        </p:nvSpPr>
        <p:spPr>
          <a:xfrm>
            <a:off x="2149200" y="186465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2" name="Google Shape;372;p32"/>
          <p:cNvSpPr txBox="1"/>
          <p:nvPr>
            <p:ph idx="1" type="subTitle"/>
          </p:nvPr>
        </p:nvSpPr>
        <p:spPr>
          <a:xfrm>
            <a:off x="2149200" y="234255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73" name="Google Shape;373;p32"/>
          <p:cNvSpPr txBox="1"/>
          <p:nvPr>
            <p:ph hasCustomPrompt="1" idx="3" type="title"/>
          </p:nvPr>
        </p:nvSpPr>
        <p:spPr>
          <a:xfrm>
            <a:off x="1069200" y="1335600"/>
            <a:ext cx="1080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374" name="Google Shape;374;p32"/>
          <p:cNvSpPr txBox="1"/>
          <p:nvPr>
            <p:ph idx="4" type="title"/>
          </p:nvPr>
        </p:nvSpPr>
        <p:spPr>
          <a:xfrm>
            <a:off x="5828350" y="186465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5" name="Google Shape;375;p32"/>
          <p:cNvSpPr txBox="1"/>
          <p:nvPr>
            <p:ph idx="5" type="subTitle"/>
          </p:nvPr>
        </p:nvSpPr>
        <p:spPr>
          <a:xfrm>
            <a:off x="5828350" y="234255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76" name="Google Shape;376;p32"/>
          <p:cNvSpPr txBox="1"/>
          <p:nvPr>
            <p:ph hasCustomPrompt="1" idx="6" type="title"/>
          </p:nvPr>
        </p:nvSpPr>
        <p:spPr>
          <a:xfrm>
            <a:off x="4748400" y="1335600"/>
            <a:ext cx="1080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32"/>
          <p:cNvSpPr txBox="1"/>
          <p:nvPr>
            <p:ph idx="7" type="title"/>
          </p:nvPr>
        </p:nvSpPr>
        <p:spPr>
          <a:xfrm>
            <a:off x="2149200" y="36189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8" name="Google Shape;378;p32"/>
          <p:cNvSpPr txBox="1"/>
          <p:nvPr>
            <p:ph idx="8" type="subTitle"/>
          </p:nvPr>
        </p:nvSpPr>
        <p:spPr>
          <a:xfrm>
            <a:off x="214920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79" name="Google Shape;379;p32"/>
          <p:cNvSpPr txBox="1"/>
          <p:nvPr>
            <p:ph hasCustomPrompt="1" idx="9" type="title"/>
          </p:nvPr>
        </p:nvSpPr>
        <p:spPr>
          <a:xfrm>
            <a:off x="1069200" y="3089850"/>
            <a:ext cx="1080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380" name="Google Shape;380;p32"/>
          <p:cNvSpPr txBox="1"/>
          <p:nvPr>
            <p:ph idx="13" type="title"/>
          </p:nvPr>
        </p:nvSpPr>
        <p:spPr>
          <a:xfrm>
            <a:off x="5828350" y="36189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1" name="Google Shape;381;p32"/>
          <p:cNvSpPr txBox="1"/>
          <p:nvPr>
            <p:ph idx="14" type="subTitle"/>
          </p:nvPr>
        </p:nvSpPr>
        <p:spPr>
          <a:xfrm>
            <a:off x="5828350" y="40968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82" name="Google Shape;382;p32"/>
          <p:cNvSpPr txBox="1"/>
          <p:nvPr>
            <p:ph hasCustomPrompt="1" idx="15" type="title"/>
          </p:nvPr>
        </p:nvSpPr>
        <p:spPr>
          <a:xfrm>
            <a:off x="4748400" y="3089850"/>
            <a:ext cx="1080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383" name="Google Shape;383;p32"/>
          <p:cNvSpPr/>
          <p:nvPr/>
        </p:nvSpPr>
        <p:spPr>
          <a:xfrm>
            <a:off x="475351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6_1_1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3"/>
          <p:cNvSpPr/>
          <p:nvPr/>
        </p:nvSpPr>
        <p:spPr>
          <a:xfrm>
            <a:off x="-1276770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33"/>
          <p:cNvGrpSpPr/>
          <p:nvPr/>
        </p:nvGrpSpPr>
        <p:grpSpPr>
          <a:xfrm>
            <a:off x="-1276770" y="4816560"/>
            <a:ext cx="11697540" cy="573900"/>
            <a:chOff x="-273615" y="4816560"/>
            <a:chExt cx="11697540" cy="573900"/>
          </a:xfrm>
        </p:grpSpPr>
        <p:sp>
          <p:nvSpPr>
            <p:cNvPr id="387" name="Google Shape;387;p33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33"/>
          <p:cNvSpPr/>
          <p:nvPr/>
        </p:nvSpPr>
        <p:spPr>
          <a:xfrm>
            <a:off x="6563078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3"/>
          <p:cNvSpPr txBox="1"/>
          <p:nvPr>
            <p:ph type="title"/>
          </p:nvPr>
        </p:nvSpPr>
        <p:spPr>
          <a:xfrm>
            <a:off x="720000" y="32631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3" name="Google Shape;393;p33"/>
          <p:cNvSpPr txBox="1"/>
          <p:nvPr>
            <p:ph idx="1" type="subTitle"/>
          </p:nvPr>
        </p:nvSpPr>
        <p:spPr>
          <a:xfrm>
            <a:off x="720000" y="37410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94" name="Google Shape;394;p33"/>
          <p:cNvSpPr txBox="1"/>
          <p:nvPr>
            <p:ph idx="2" type="title"/>
          </p:nvPr>
        </p:nvSpPr>
        <p:spPr>
          <a:xfrm>
            <a:off x="3448800" y="32631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5" name="Google Shape;395;p33"/>
          <p:cNvSpPr txBox="1"/>
          <p:nvPr>
            <p:ph idx="3" type="subTitle"/>
          </p:nvPr>
        </p:nvSpPr>
        <p:spPr>
          <a:xfrm>
            <a:off x="3448800" y="37410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96" name="Google Shape;396;p33"/>
          <p:cNvSpPr txBox="1"/>
          <p:nvPr>
            <p:ph idx="4" type="title"/>
          </p:nvPr>
        </p:nvSpPr>
        <p:spPr>
          <a:xfrm>
            <a:off x="6177595" y="3263100"/>
            <a:ext cx="2246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7" name="Google Shape;397;p33"/>
          <p:cNvSpPr txBox="1"/>
          <p:nvPr>
            <p:ph idx="5" type="subTitle"/>
          </p:nvPr>
        </p:nvSpPr>
        <p:spPr>
          <a:xfrm>
            <a:off x="6177595" y="37410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398" name="Google Shape;398;p33"/>
          <p:cNvSpPr txBox="1"/>
          <p:nvPr>
            <p:ph idx="6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9" name="Google Shape;399;p33"/>
          <p:cNvSpPr txBox="1"/>
          <p:nvPr>
            <p:ph hasCustomPrompt="1" idx="7" type="title"/>
          </p:nvPr>
        </p:nvSpPr>
        <p:spPr>
          <a:xfrm>
            <a:off x="1281600" y="2079900"/>
            <a:ext cx="11232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400" name="Google Shape;400;p33"/>
          <p:cNvSpPr txBox="1"/>
          <p:nvPr>
            <p:ph hasCustomPrompt="1" idx="8" type="title"/>
          </p:nvPr>
        </p:nvSpPr>
        <p:spPr>
          <a:xfrm>
            <a:off x="4010400" y="2079900"/>
            <a:ext cx="11232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401" name="Google Shape;401;p33"/>
          <p:cNvSpPr txBox="1"/>
          <p:nvPr>
            <p:ph hasCustomPrompt="1" idx="9" type="title"/>
          </p:nvPr>
        </p:nvSpPr>
        <p:spPr>
          <a:xfrm>
            <a:off x="6739195" y="2079900"/>
            <a:ext cx="11232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b="1" sz="30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r>
              <a:t>xx%</a:t>
            </a:r>
          </a:p>
        </p:txBody>
      </p:sp>
      <p:sp>
        <p:nvSpPr>
          <p:cNvPr id="402" name="Google Shape;402;p33"/>
          <p:cNvSpPr/>
          <p:nvPr/>
        </p:nvSpPr>
        <p:spPr>
          <a:xfrm>
            <a:off x="8424005" y="130395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3"/>
          <p:cNvSpPr/>
          <p:nvPr/>
        </p:nvSpPr>
        <p:spPr>
          <a:xfrm>
            <a:off x="-664447" y="1521067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3"/>
          <p:cNvSpPr/>
          <p:nvPr/>
        </p:nvSpPr>
        <p:spPr>
          <a:xfrm>
            <a:off x="543931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4"/>
          <p:cNvSpPr/>
          <p:nvPr/>
        </p:nvSpPr>
        <p:spPr>
          <a:xfrm>
            <a:off x="-94392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34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408" name="Google Shape;408;p34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4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34"/>
          <p:cNvSpPr txBox="1"/>
          <p:nvPr>
            <p:ph type="ctrTitle"/>
          </p:nvPr>
        </p:nvSpPr>
        <p:spPr>
          <a:xfrm>
            <a:off x="1940550" y="540000"/>
            <a:ext cx="5262900" cy="12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3" name="Google Shape;413;p34"/>
          <p:cNvSpPr txBox="1"/>
          <p:nvPr>
            <p:ph idx="1" type="subTitle"/>
          </p:nvPr>
        </p:nvSpPr>
        <p:spPr>
          <a:xfrm>
            <a:off x="1940550" y="1680600"/>
            <a:ext cx="5262900" cy="11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414" name="Google Shape;414;p34"/>
          <p:cNvSpPr txBox="1"/>
          <p:nvPr/>
        </p:nvSpPr>
        <p:spPr>
          <a:xfrm>
            <a:off x="1940500" y="3680100"/>
            <a:ext cx="5262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5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35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418" name="Google Shape;418;p35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5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2" name="Google Shape;422;p35"/>
          <p:cNvSpPr/>
          <p:nvPr/>
        </p:nvSpPr>
        <p:spPr>
          <a:xfrm>
            <a:off x="8424005" y="1752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5"/>
          <p:cNvSpPr/>
          <p:nvPr/>
        </p:nvSpPr>
        <p:spPr>
          <a:xfrm>
            <a:off x="-664447" y="11495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5"/>
          <p:cNvSpPr/>
          <p:nvPr/>
        </p:nvSpPr>
        <p:spPr>
          <a:xfrm>
            <a:off x="25185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6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36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428" name="Google Shape;428;p36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2" name="Google Shape;432;p36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6"/>
          <p:cNvSpPr/>
          <p:nvPr/>
        </p:nvSpPr>
        <p:spPr>
          <a:xfrm>
            <a:off x="8424005" y="16992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6"/>
          <p:cNvSpPr/>
          <p:nvPr/>
        </p:nvSpPr>
        <p:spPr>
          <a:xfrm>
            <a:off x="-664447" y="12257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6"/>
          <p:cNvSpPr/>
          <p:nvPr/>
        </p:nvSpPr>
        <p:spPr>
          <a:xfrm>
            <a:off x="51855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-2736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>
            <a:off x="-273615" y="4816560"/>
            <a:ext cx="11697540" cy="573900"/>
            <a:chOff x="-273615" y="4816560"/>
            <a:chExt cx="11697540" cy="573900"/>
          </a:xfrm>
        </p:grpSpPr>
        <p:sp>
          <p:nvSpPr>
            <p:cNvPr id="41" name="Google Shape;41;p5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5"/>
          <p:cNvSpPr/>
          <p:nvPr/>
        </p:nvSpPr>
        <p:spPr>
          <a:xfrm>
            <a:off x="75662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2" type="title"/>
          </p:nvPr>
        </p:nvSpPr>
        <p:spPr>
          <a:xfrm>
            <a:off x="1249400" y="2577914"/>
            <a:ext cx="30579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1249400" y="3055814"/>
            <a:ext cx="30579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3" type="title"/>
          </p:nvPr>
        </p:nvSpPr>
        <p:spPr>
          <a:xfrm>
            <a:off x="4836700" y="2577914"/>
            <a:ext cx="30579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" name="Google Shape;50;p5"/>
          <p:cNvSpPr txBox="1"/>
          <p:nvPr>
            <p:ph idx="4" type="subTitle"/>
          </p:nvPr>
        </p:nvSpPr>
        <p:spPr>
          <a:xfrm>
            <a:off x="4836700" y="3055814"/>
            <a:ext cx="30579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5439314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>
            <a:off x="-2331015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" name="Google Shape;54;p6"/>
          <p:cNvGrpSpPr/>
          <p:nvPr/>
        </p:nvGrpSpPr>
        <p:grpSpPr>
          <a:xfrm>
            <a:off x="-2331015" y="4816560"/>
            <a:ext cx="11697540" cy="573900"/>
            <a:chOff x="-273615" y="4816560"/>
            <a:chExt cx="11697540" cy="573900"/>
          </a:xfrm>
        </p:grpSpPr>
        <p:sp>
          <p:nvSpPr>
            <p:cNvPr id="55" name="Google Shape;55;p6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6"/>
          <p:cNvSpPr/>
          <p:nvPr/>
        </p:nvSpPr>
        <p:spPr>
          <a:xfrm>
            <a:off x="5508833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6"/>
          <p:cNvSpPr/>
          <p:nvPr/>
        </p:nvSpPr>
        <p:spPr>
          <a:xfrm>
            <a:off x="8424005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6"/>
          <p:cNvSpPr/>
          <p:nvPr/>
        </p:nvSpPr>
        <p:spPr>
          <a:xfrm>
            <a:off x="-66444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"/>
          <p:cNvSpPr/>
          <p:nvPr/>
        </p:nvSpPr>
        <p:spPr>
          <a:xfrm>
            <a:off x="4499739" y="-71564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6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>
            <a:off x="-18847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7"/>
          <p:cNvGrpSpPr/>
          <p:nvPr/>
        </p:nvGrpSpPr>
        <p:grpSpPr>
          <a:xfrm>
            <a:off x="-2217600" y="4816560"/>
            <a:ext cx="11697540" cy="573900"/>
            <a:chOff x="-331200" y="4816560"/>
            <a:chExt cx="11697540" cy="573900"/>
          </a:xfrm>
        </p:grpSpPr>
        <p:sp>
          <p:nvSpPr>
            <p:cNvPr id="67" name="Google Shape;67;p7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20000" y="3056550"/>
            <a:ext cx="396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20000" y="1255650"/>
            <a:ext cx="3960000" cy="18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-1276770" y="895260"/>
            <a:ext cx="11689387" cy="4495200"/>
          </a:xfrm>
          <a:custGeom>
            <a:rect b="b" l="l" r="r" t="t"/>
            <a:pathLst>
              <a:path extrusionOk="0" h="74637" w="193886">
                <a:moveTo>
                  <a:pt x="86077" y="1"/>
                </a:moveTo>
                <a:lnTo>
                  <a:pt x="36123" y="39375"/>
                </a:lnTo>
                <a:lnTo>
                  <a:pt x="24615" y="34648"/>
                </a:lnTo>
                <a:lnTo>
                  <a:pt x="2045" y="65084"/>
                </a:lnTo>
                <a:lnTo>
                  <a:pt x="782" y="66782"/>
                </a:lnTo>
                <a:lnTo>
                  <a:pt x="0" y="67832"/>
                </a:lnTo>
                <a:cubicBezTo>
                  <a:pt x="0" y="68212"/>
                  <a:pt x="12" y="68592"/>
                  <a:pt x="12" y="68961"/>
                </a:cubicBezTo>
                <a:cubicBezTo>
                  <a:pt x="436" y="69855"/>
                  <a:pt x="1341" y="70469"/>
                  <a:pt x="2391" y="70503"/>
                </a:cubicBezTo>
                <a:cubicBezTo>
                  <a:pt x="2380" y="70570"/>
                  <a:pt x="2380" y="70637"/>
                  <a:pt x="2380" y="70715"/>
                </a:cubicBezTo>
                <a:cubicBezTo>
                  <a:pt x="2380" y="71788"/>
                  <a:pt x="3252" y="72670"/>
                  <a:pt x="4336" y="72670"/>
                </a:cubicBezTo>
                <a:lnTo>
                  <a:pt x="4637" y="72670"/>
                </a:lnTo>
                <a:lnTo>
                  <a:pt x="4637" y="72726"/>
                </a:lnTo>
                <a:cubicBezTo>
                  <a:pt x="4637" y="73787"/>
                  <a:pt x="5497" y="74637"/>
                  <a:pt x="6559" y="74637"/>
                </a:cubicBezTo>
                <a:lnTo>
                  <a:pt x="187919" y="74637"/>
                </a:lnTo>
                <a:cubicBezTo>
                  <a:pt x="188981" y="74637"/>
                  <a:pt x="189830" y="73787"/>
                  <a:pt x="189830" y="72726"/>
                </a:cubicBezTo>
                <a:lnTo>
                  <a:pt x="189830" y="72670"/>
                </a:lnTo>
                <a:cubicBezTo>
                  <a:pt x="190903" y="72648"/>
                  <a:pt x="191774" y="71788"/>
                  <a:pt x="191774" y="70715"/>
                </a:cubicBezTo>
                <a:cubicBezTo>
                  <a:pt x="191774" y="70637"/>
                  <a:pt x="191763" y="70570"/>
                  <a:pt x="191763" y="70503"/>
                </a:cubicBezTo>
                <a:lnTo>
                  <a:pt x="191953" y="70503"/>
                </a:lnTo>
                <a:cubicBezTo>
                  <a:pt x="192545" y="70503"/>
                  <a:pt x="193104" y="70302"/>
                  <a:pt x="193551" y="69989"/>
                </a:cubicBezTo>
                <a:cubicBezTo>
                  <a:pt x="193562" y="69274"/>
                  <a:pt x="193573" y="68547"/>
                  <a:pt x="193573" y="67832"/>
                </a:cubicBezTo>
                <a:cubicBezTo>
                  <a:pt x="193573" y="67475"/>
                  <a:pt x="193573" y="67095"/>
                  <a:pt x="193562" y="66748"/>
                </a:cubicBezTo>
                <a:cubicBezTo>
                  <a:pt x="193562" y="66357"/>
                  <a:pt x="193886" y="65743"/>
                  <a:pt x="193539" y="65575"/>
                </a:cubicBezTo>
                <a:cubicBezTo>
                  <a:pt x="193517" y="65553"/>
                  <a:pt x="186914" y="34380"/>
                  <a:pt x="186970" y="34291"/>
                </a:cubicBezTo>
                <a:cubicBezTo>
                  <a:pt x="187070" y="34123"/>
                  <a:pt x="168422" y="14079"/>
                  <a:pt x="168422" y="14079"/>
                </a:cubicBezTo>
                <a:lnTo>
                  <a:pt x="142490" y="29118"/>
                </a:lnTo>
                <a:lnTo>
                  <a:pt x="86077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-1276770" y="4816560"/>
            <a:ext cx="11697540" cy="573900"/>
            <a:chOff x="-273615" y="4816560"/>
            <a:chExt cx="11697540" cy="573900"/>
          </a:xfrm>
        </p:grpSpPr>
        <p:sp>
          <p:nvSpPr>
            <p:cNvPr id="76" name="Google Shape;76;p8"/>
            <p:cNvSpPr/>
            <p:nvPr/>
          </p:nvSpPr>
          <p:spPr>
            <a:xfrm>
              <a:off x="21345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-114075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-273615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-268935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8"/>
          <p:cNvSpPr/>
          <p:nvPr/>
        </p:nvSpPr>
        <p:spPr>
          <a:xfrm>
            <a:off x="6563078" y="539995"/>
            <a:ext cx="2401739" cy="708699"/>
          </a:xfrm>
          <a:custGeom>
            <a:rect b="b" l="l" r="r" t="t"/>
            <a:pathLst>
              <a:path extrusionOk="0" h="11822" w="39989">
                <a:moveTo>
                  <a:pt x="34949" y="1"/>
                </a:moveTo>
                <a:lnTo>
                  <a:pt x="30357" y="5833"/>
                </a:lnTo>
                <a:lnTo>
                  <a:pt x="4290" y="5833"/>
                </a:lnTo>
                <a:cubicBezTo>
                  <a:pt x="3397" y="5889"/>
                  <a:pt x="2626" y="6191"/>
                  <a:pt x="2101" y="6939"/>
                </a:cubicBezTo>
                <a:cubicBezTo>
                  <a:pt x="1885" y="6894"/>
                  <a:pt x="1672" y="6873"/>
                  <a:pt x="1460" y="6873"/>
                </a:cubicBezTo>
                <a:cubicBezTo>
                  <a:pt x="1091" y="6873"/>
                  <a:pt x="727" y="6937"/>
                  <a:pt x="358" y="7051"/>
                </a:cubicBezTo>
                <a:cubicBezTo>
                  <a:pt x="134" y="7118"/>
                  <a:pt x="0" y="7364"/>
                  <a:pt x="34" y="7576"/>
                </a:cubicBezTo>
                <a:cubicBezTo>
                  <a:pt x="223" y="8883"/>
                  <a:pt x="1341" y="9867"/>
                  <a:pt x="2704" y="9867"/>
                </a:cubicBezTo>
                <a:lnTo>
                  <a:pt x="14447" y="9867"/>
                </a:lnTo>
                <a:lnTo>
                  <a:pt x="14436" y="11319"/>
                </a:lnTo>
                <a:cubicBezTo>
                  <a:pt x="14436" y="11487"/>
                  <a:pt x="14547" y="11643"/>
                  <a:pt x="14693" y="11688"/>
                </a:cubicBezTo>
                <a:cubicBezTo>
                  <a:pt x="14972" y="11788"/>
                  <a:pt x="15274" y="11822"/>
                  <a:pt x="15564" y="11822"/>
                </a:cubicBezTo>
                <a:lnTo>
                  <a:pt x="20983" y="11822"/>
                </a:lnTo>
                <a:lnTo>
                  <a:pt x="20983" y="11364"/>
                </a:lnTo>
                <a:lnTo>
                  <a:pt x="21609" y="11364"/>
                </a:lnTo>
                <a:lnTo>
                  <a:pt x="21609" y="9855"/>
                </a:lnTo>
                <a:lnTo>
                  <a:pt x="29016" y="9855"/>
                </a:lnTo>
                <a:lnTo>
                  <a:pt x="38972" y="8247"/>
                </a:lnTo>
                <a:cubicBezTo>
                  <a:pt x="39553" y="8157"/>
                  <a:pt x="39988" y="7654"/>
                  <a:pt x="39988" y="7062"/>
                </a:cubicBezTo>
                <a:lnTo>
                  <a:pt x="39988" y="7051"/>
                </a:lnTo>
                <a:cubicBezTo>
                  <a:pt x="39988" y="6381"/>
                  <a:pt x="39441" y="5833"/>
                  <a:pt x="38793" y="5833"/>
                </a:cubicBezTo>
                <a:lnTo>
                  <a:pt x="38268" y="5833"/>
                </a:lnTo>
                <a:lnTo>
                  <a:pt x="39418" y="1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8"/>
          <p:cNvSpPr txBox="1"/>
          <p:nvPr>
            <p:ph type="title"/>
          </p:nvPr>
        </p:nvSpPr>
        <p:spPr>
          <a:xfrm>
            <a:off x="720000" y="1217250"/>
            <a:ext cx="7704000" cy="27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/>
          <p:nvPr/>
        </p:nvSpPr>
        <p:spPr>
          <a:xfrm>
            <a:off x="1650" y="278760"/>
            <a:ext cx="11031840" cy="4650480"/>
          </a:xfrm>
          <a:custGeom>
            <a:rect b="b" l="l" r="r" t="t"/>
            <a:pathLst>
              <a:path extrusionOk="0" h="77508" w="183864">
                <a:moveTo>
                  <a:pt x="104110" y="0"/>
                </a:moveTo>
                <a:lnTo>
                  <a:pt x="104110" y="26681"/>
                </a:lnTo>
                <a:lnTo>
                  <a:pt x="96501" y="26681"/>
                </a:lnTo>
                <a:lnTo>
                  <a:pt x="96501" y="6938"/>
                </a:lnTo>
                <a:lnTo>
                  <a:pt x="80234" y="6938"/>
                </a:lnTo>
                <a:lnTo>
                  <a:pt x="80234" y="26681"/>
                </a:lnTo>
                <a:lnTo>
                  <a:pt x="75340" y="26681"/>
                </a:lnTo>
                <a:lnTo>
                  <a:pt x="75340" y="9497"/>
                </a:lnTo>
                <a:lnTo>
                  <a:pt x="52022" y="9497"/>
                </a:lnTo>
                <a:lnTo>
                  <a:pt x="52022" y="43016"/>
                </a:lnTo>
                <a:lnTo>
                  <a:pt x="46614" y="43016"/>
                </a:lnTo>
                <a:lnTo>
                  <a:pt x="46614" y="29541"/>
                </a:lnTo>
                <a:lnTo>
                  <a:pt x="38435" y="22111"/>
                </a:lnTo>
                <a:lnTo>
                  <a:pt x="38167" y="12223"/>
                </a:lnTo>
                <a:lnTo>
                  <a:pt x="37899" y="22100"/>
                </a:lnTo>
                <a:lnTo>
                  <a:pt x="29586" y="29541"/>
                </a:lnTo>
                <a:lnTo>
                  <a:pt x="29586" y="43016"/>
                </a:lnTo>
                <a:lnTo>
                  <a:pt x="22346" y="43016"/>
                </a:lnTo>
                <a:lnTo>
                  <a:pt x="22346" y="30379"/>
                </a:lnTo>
                <a:lnTo>
                  <a:pt x="0" y="30379"/>
                </a:lnTo>
                <a:lnTo>
                  <a:pt x="0" y="77507"/>
                </a:lnTo>
                <a:lnTo>
                  <a:pt x="183863" y="77507"/>
                </a:lnTo>
                <a:lnTo>
                  <a:pt x="183863" y="42882"/>
                </a:lnTo>
                <a:lnTo>
                  <a:pt x="183830" y="42882"/>
                </a:lnTo>
                <a:lnTo>
                  <a:pt x="183830" y="17486"/>
                </a:lnTo>
                <a:lnTo>
                  <a:pt x="163931" y="17486"/>
                </a:lnTo>
                <a:lnTo>
                  <a:pt x="163931" y="42882"/>
                </a:lnTo>
                <a:lnTo>
                  <a:pt x="159003" y="42882"/>
                </a:lnTo>
                <a:lnTo>
                  <a:pt x="159003" y="24167"/>
                </a:lnTo>
                <a:lnTo>
                  <a:pt x="133305" y="24167"/>
                </a:lnTo>
                <a:lnTo>
                  <a:pt x="133305" y="0"/>
                </a:lnTo>
                <a:close/>
              </a:path>
            </a:pathLst>
          </a:custGeom>
          <a:solidFill>
            <a:srgbClr val="000000">
              <a:alpha val="6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9"/>
          <p:cNvGrpSpPr/>
          <p:nvPr/>
        </p:nvGrpSpPr>
        <p:grpSpPr>
          <a:xfrm>
            <a:off x="-331200" y="4816560"/>
            <a:ext cx="11697540" cy="573900"/>
            <a:chOff x="-331200" y="4816560"/>
            <a:chExt cx="11697540" cy="573900"/>
          </a:xfrm>
        </p:grpSpPr>
        <p:sp>
          <p:nvSpPr>
            <p:cNvPr id="85" name="Google Shape;85;p9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720000" y="2271600"/>
            <a:ext cx="46410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720000" y="1455900"/>
            <a:ext cx="4641000" cy="8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/>
          <p:nvPr>
            <p:ph type="title"/>
          </p:nvPr>
        </p:nvSpPr>
        <p:spPr>
          <a:xfrm>
            <a:off x="720000" y="535525"/>
            <a:ext cx="45360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3" name="Google Shape;93;p10"/>
          <p:cNvGrpSpPr/>
          <p:nvPr/>
        </p:nvGrpSpPr>
        <p:grpSpPr>
          <a:xfrm>
            <a:off x="-1276770" y="4816560"/>
            <a:ext cx="11697540" cy="573900"/>
            <a:chOff x="-331200" y="4816560"/>
            <a:chExt cx="11697540" cy="573900"/>
          </a:xfrm>
        </p:grpSpPr>
        <p:sp>
          <p:nvSpPr>
            <p:cNvPr id="94" name="Google Shape;94;p10"/>
            <p:cNvSpPr/>
            <p:nvPr/>
          </p:nvSpPr>
          <p:spPr>
            <a:xfrm>
              <a:off x="-38220" y="5161140"/>
              <a:ext cx="11111580" cy="229320"/>
            </a:xfrm>
            <a:custGeom>
              <a:rect b="b" l="l" r="r" t="t"/>
              <a:pathLst>
                <a:path extrusionOk="0" h="3822" w="185193">
                  <a:moveTo>
                    <a:pt x="1922" y="0"/>
                  </a:moveTo>
                  <a:cubicBezTo>
                    <a:pt x="849" y="0"/>
                    <a:pt x="0" y="849"/>
                    <a:pt x="0" y="1911"/>
                  </a:cubicBezTo>
                  <a:cubicBezTo>
                    <a:pt x="0" y="2972"/>
                    <a:pt x="860" y="3821"/>
                    <a:pt x="1922" y="3821"/>
                  </a:cubicBezTo>
                  <a:lnTo>
                    <a:pt x="183282" y="3821"/>
                  </a:lnTo>
                  <a:cubicBezTo>
                    <a:pt x="184344" y="3821"/>
                    <a:pt x="185193" y="2972"/>
                    <a:pt x="185193" y="1911"/>
                  </a:cubicBezTo>
                  <a:cubicBezTo>
                    <a:pt x="185193" y="860"/>
                    <a:pt x="184344" y="0"/>
                    <a:pt x="183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0"/>
            <p:cNvSpPr/>
            <p:nvPr/>
          </p:nvSpPr>
          <p:spPr>
            <a:xfrm>
              <a:off x="-163920" y="5038440"/>
              <a:ext cx="11362980" cy="234720"/>
            </a:xfrm>
            <a:custGeom>
              <a:rect b="b" l="l" r="r" t="t"/>
              <a:pathLst>
                <a:path extrusionOk="0" h="3912" w="189383">
                  <a:moveTo>
                    <a:pt x="1956" y="0"/>
                  </a:moveTo>
                  <a:cubicBezTo>
                    <a:pt x="883" y="0"/>
                    <a:pt x="0" y="883"/>
                    <a:pt x="0" y="1956"/>
                  </a:cubicBezTo>
                  <a:cubicBezTo>
                    <a:pt x="0" y="3028"/>
                    <a:pt x="883" y="3911"/>
                    <a:pt x="1956" y="3911"/>
                  </a:cubicBezTo>
                  <a:lnTo>
                    <a:pt x="187428" y="3911"/>
                  </a:lnTo>
                  <a:cubicBezTo>
                    <a:pt x="188500" y="3911"/>
                    <a:pt x="189383" y="3028"/>
                    <a:pt x="189383" y="1956"/>
                  </a:cubicBezTo>
                  <a:cubicBezTo>
                    <a:pt x="189383" y="872"/>
                    <a:pt x="188511" y="0"/>
                    <a:pt x="1874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0"/>
            <p:cNvSpPr/>
            <p:nvPr/>
          </p:nvSpPr>
          <p:spPr>
            <a:xfrm>
              <a:off x="-331200" y="4816560"/>
              <a:ext cx="11697540" cy="326520"/>
            </a:xfrm>
            <a:custGeom>
              <a:rect b="b" l="l" r="r" t="t"/>
              <a:pathLst>
                <a:path extrusionOk="0" h="5442" w="194959">
                  <a:moveTo>
                    <a:pt x="2726" y="0"/>
                  </a:moveTo>
                  <a:cubicBezTo>
                    <a:pt x="1978" y="0"/>
                    <a:pt x="1285" y="302"/>
                    <a:pt x="805" y="793"/>
                  </a:cubicBezTo>
                  <a:cubicBezTo>
                    <a:pt x="313" y="1285"/>
                    <a:pt x="0" y="1967"/>
                    <a:pt x="0" y="2726"/>
                  </a:cubicBezTo>
                  <a:cubicBezTo>
                    <a:pt x="0" y="2916"/>
                    <a:pt x="34" y="3117"/>
                    <a:pt x="78" y="3296"/>
                  </a:cubicBezTo>
                  <a:cubicBezTo>
                    <a:pt x="335" y="4525"/>
                    <a:pt x="1430" y="5441"/>
                    <a:pt x="2737" y="5441"/>
                  </a:cubicBezTo>
                  <a:lnTo>
                    <a:pt x="192232" y="5441"/>
                  </a:lnTo>
                  <a:cubicBezTo>
                    <a:pt x="193550" y="5441"/>
                    <a:pt x="194634" y="4525"/>
                    <a:pt x="194902" y="3296"/>
                  </a:cubicBezTo>
                  <a:cubicBezTo>
                    <a:pt x="194947" y="3106"/>
                    <a:pt x="194958" y="2916"/>
                    <a:pt x="194958" y="2726"/>
                  </a:cubicBezTo>
                  <a:cubicBezTo>
                    <a:pt x="194958" y="1218"/>
                    <a:pt x="193740" y="0"/>
                    <a:pt x="192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0"/>
            <p:cNvSpPr/>
            <p:nvPr/>
          </p:nvSpPr>
          <p:spPr>
            <a:xfrm>
              <a:off x="-327180" y="4884900"/>
              <a:ext cx="11689500" cy="258180"/>
            </a:xfrm>
            <a:custGeom>
              <a:rect b="b" l="l" r="r" t="t"/>
              <a:pathLst>
                <a:path extrusionOk="0" h="4303" w="194825">
                  <a:moveTo>
                    <a:pt x="2648" y="1"/>
                  </a:moveTo>
                  <a:cubicBezTo>
                    <a:pt x="1900" y="1"/>
                    <a:pt x="1207" y="314"/>
                    <a:pt x="727" y="794"/>
                  </a:cubicBezTo>
                  <a:cubicBezTo>
                    <a:pt x="369" y="1163"/>
                    <a:pt x="112" y="1643"/>
                    <a:pt x="0" y="2157"/>
                  </a:cubicBezTo>
                  <a:cubicBezTo>
                    <a:pt x="257" y="3386"/>
                    <a:pt x="1352" y="4302"/>
                    <a:pt x="2659" y="4302"/>
                  </a:cubicBezTo>
                  <a:lnTo>
                    <a:pt x="192154" y="4302"/>
                  </a:lnTo>
                  <a:cubicBezTo>
                    <a:pt x="193472" y="4302"/>
                    <a:pt x="194556" y="3386"/>
                    <a:pt x="194824" y="2157"/>
                  </a:cubicBezTo>
                  <a:cubicBezTo>
                    <a:pt x="194556" y="928"/>
                    <a:pt x="193472" y="1"/>
                    <a:pt x="192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SemiBold"/>
              <a:buNone/>
              <a:defRPr sz="3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Black"/>
              <a:buNone/>
              <a:defRPr sz="35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7"/>
          <p:cNvSpPr/>
          <p:nvPr/>
        </p:nvSpPr>
        <p:spPr>
          <a:xfrm>
            <a:off x="84672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37"/>
          <p:cNvGrpSpPr/>
          <p:nvPr/>
        </p:nvGrpSpPr>
        <p:grpSpPr>
          <a:xfrm>
            <a:off x="7855359" y="1825241"/>
            <a:ext cx="953357" cy="2994739"/>
            <a:chOff x="5290975" y="558100"/>
            <a:chExt cx="1241350" cy="3899400"/>
          </a:xfrm>
        </p:grpSpPr>
        <p:sp>
          <p:nvSpPr>
            <p:cNvPr id="442" name="Google Shape;442;p37"/>
            <p:cNvSpPr/>
            <p:nvPr/>
          </p:nvSpPr>
          <p:spPr>
            <a:xfrm>
              <a:off x="5445175" y="3789350"/>
              <a:ext cx="930200" cy="166500"/>
            </a:xfrm>
            <a:custGeom>
              <a:rect b="b" l="l" r="r" t="t"/>
              <a:pathLst>
                <a:path extrusionOk="0" h="3330" w="18604">
                  <a:moveTo>
                    <a:pt x="0" y="0"/>
                  </a:moveTo>
                  <a:lnTo>
                    <a:pt x="0" y="3330"/>
                  </a:lnTo>
                  <a:lnTo>
                    <a:pt x="18603" y="3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5344025" y="3941850"/>
              <a:ext cx="1135250" cy="496700"/>
            </a:xfrm>
            <a:custGeom>
              <a:rect b="b" l="l" r="r" t="t"/>
              <a:pathLst>
                <a:path extrusionOk="0" h="9934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9933"/>
                  </a:lnTo>
                  <a:lnTo>
                    <a:pt x="22704" y="9933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5344025" y="4091550"/>
              <a:ext cx="1135250" cy="42500"/>
            </a:xfrm>
            <a:custGeom>
              <a:rect b="b" l="l" r="r" t="t"/>
              <a:pathLst>
                <a:path extrusionOk="0" h="850" w="22705">
                  <a:moveTo>
                    <a:pt x="1" y="1"/>
                  </a:moveTo>
                  <a:lnTo>
                    <a:pt x="1" y="850"/>
                  </a:lnTo>
                  <a:lnTo>
                    <a:pt x="22704" y="850"/>
                  </a:lnTo>
                  <a:lnTo>
                    <a:pt x="22704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5445175" y="3796600"/>
              <a:ext cx="930200" cy="66500"/>
            </a:xfrm>
            <a:custGeom>
              <a:rect b="b" l="l" r="r" t="t"/>
              <a:pathLst>
                <a:path extrusionOk="0" h="1330" w="18604">
                  <a:moveTo>
                    <a:pt x="0" y="0"/>
                  </a:moveTo>
                  <a:lnTo>
                    <a:pt x="0" y="615"/>
                  </a:lnTo>
                  <a:lnTo>
                    <a:pt x="18603" y="1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5375325" y="3687100"/>
              <a:ext cx="1069850" cy="117350"/>
            </a:xfrm>
            <a:custGeom>
              <a:rect b="b" l="l" r="r" t="t"/>
              <a:pathLst>
                <a:path extrusionOk="0" h="2347" w="21397">
                  <a:moveTo>
                    <a:pt x="1174" y="0"/>
                  </a:moveTo>
                  <a:cubicBezTo>
                    <a:pt x="526" y="0"/>
                    <a:pt x="0" y="537"/>
                    <a:pt x="0" y="1174"/>
                  </a:cubicBezTo>
                  <a:cubicBezTo>
                    <a:pt x="0" y="1822"/>
                    <a:pt x="526" y="2347"/>
                    <a:pt x="1174" y="2347"/>
                  </a:cubicBezTo>
                  <a:lnTo>
                    <a:pt x="20224" y="2347"/>
                  </a:lnTo>
                  <a:cubicBezTo>
                    <a:pt x="20860" y="2347"/>
                    <a:pt x="21397" y="1822"/>
                    <a:pt x="21397" y="1174"/>
                  </a:cubicBezTo>
                  <a:cubicBezTo>
                    <a:pt x="21397" y="537"/>
                    <a:pt x="20883" y="0"/>
                    <a:pt x="202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5682025" y="1803300"/>
              <a:ext cx="444750" cy="1754800"/>
            </a:xfrm>
            <a:custGeom>
              <a:rect b="b" l="l" r="r" t="t"/>
              <a:pathLst>
                <a:path extrusionOk="0" h="35096" w="8895">
                  <a:moveTo>
                    <a:pt x="861" y="1"/>
                  </a:moveTo>
                  <a:lnTo>
                    <a:pt x="816" y="1990"/>
                  </a:lnTo>
                  <a:lnTo>
                    <a:pt x="749" y="4582"/>
                  </a:lnTo>
                  <a:lnTo>
                    <a:pt x="637" y="9174"/>
                  </a:lnTo>
                  <a:lnTo>
                    <a:pt x="503" y="14593"/>
                  </a:lnTo>
                  <a:lnTo>
                    <a:pt x="392" y="19185"/>
                  </a:lnTo>
                  <a:lnTo>
                    <a:pt x="246" y="24604"/>
                  </a:lnTo>
                  <a:lnTo>
                    <a:pt x="135" y="29196"/>
                  </a:lnTo>
                  <a:lnTo>
                    <a:pt x="0" y="34604"/>
                  </a:lnTo>
                  <a:lnTo>
                    <a:pt x="0" y="35095"/>
                  </a:lnTo>
                  <a:lnTo>
                    <a:pt x="8894" y="35095"/>
                  </a:lnTo>
                  <a:lnTo>
                    <a:pt x="8894" y="34604"/>
                  </a:lnTo>
                  <a:lnTo>
                    <a:pt x="8749" y="29196"/>
                  </a:lnTo>
                  <a:lnTo>
                    <a:pt x="8637" y="24604"/>
                  </a:lnTo>
                  <a:lnTo>
                    <a:pt x="8503" y="19185"/>
                  </a:lnTo>
                  <a:lnTo>
                    <a:pt x="8391" y="14593"/>
                  </a:lnTo>
                  <a:lnTo>
                    <a:pt x="8246" y="9174"/>
                  </a:lnTo>
                  <a:lnTo>
                    <a:pt x="8134" y="4582"/>
                  </a:lnTo>
                  <a:lnTo>
                    <a:pt x="8123" y="3923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5682025" y="3263100"/>
              <a:ext cx="444750" cy="270400"/>
            </a:xfrm>
            <a:custGeom>
              <a:rect b="b" l="l" r="r" t="t"/>
              <a:pathLst>
                <a:path extrusionOk="0" h="5408" w="8895">
                  <a:moveTo>
                    <a:pt x="135" y="0"/>
                  </a:moveTo>
                  <a:lnTo>
                    <a:pt x="0" y="5408"/>
                  </a:lnTo>
                  <a:lnTo>
                    <a:pt x="8894" y="5408"/>
                  </a:lnTo>
                  <a:lnTo>
                    <a:pt x="87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5694325" y="2762500"/>
              <a:ext cx="419600" cy="271000"/>
            </a:xfrm>
            <a:custGeom>
              <a:rect b="b" l="l" r="r" t="t"/>
              <a:pathLst>
                <a:path extrusionOk="0" h="5420" w="8392">
                  <a:moveTo>
                    <a:pt x="146" y="1"/>
                  </a:moveTo>
                  <a:lnTo>
                    <a:pt x="0" y="5420"/>
                  </a:lnTo>
                  <a:lnTo>
                    <a:pt x="8391" y="5420"/>
                  </a:lnTo>
                  <a:lnTo>
                    <a:pt x="82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5707175" y="2261950"/>
              <a:ext cx="394450" cy="271000"/>
            </a:xfrm>
            <a:custGeom>
              <a:rect b="b" l="l" r="r" t="t"/>
              <a:pathLst>
                <a:path extrusionOk="0" h="5420" w="7889">
                  <a:moveTo>
                    <a:pt x="134" y="1"/>
                  </a:moveTo>
                  <a:lnTo>
                    <a:pt x="0" y="5420"/>
                  </a:lnTo>
                  <a:lnTo>
                    <a:pt x="7888" y="5420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5719475" y="1803300"/>
              <a:ext cx="369300" cy="229100"/>
            </a:xfrm>
            <a:custGeom>
              <a:rect b="b" l="l" r="r" t="t"/>
              <a:pathLst>
                <a:path extrusionOk="0" h="4582" w="7386">
                  <a:moveTo>
                    <a:pt x="112" y="1"/>
                  </a:moveTo>
                  <a:lnTo>
                    <a:pt x="67" y="1990"/>
                  </a:lnTo>
                  <a:lnTo>
                    <a:pt x="0" y="4582"/>
                  </a:lnTo>
                  <a:lnTo>
                    <a:pt x="7385" y="4582"/>
                  </a:lnTo>
                  <a:lnTo>
                    <a:pt x="7374" y="3923"/>
                  </a:lnTo>
                  <a:lnTo>
                    <a:pt x="72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5722825" y="1803300"/>
              <a:ext cx="365400" cy="196150"/>
            </a:xfrm>
            <a:custGeom>
              <a:rect b="b" l="l" r="r" t="t"/>
              <a:pathLst>
                <a:path extrusionOk="0" h="3923" w="7308">
                  <a:moveTo>
                    <a:pt x="56" y="1"/>
                  </a:moveTo>
                  <a:lnTo>
                    <a:pt x="0" y="1990"/>
                  </a:lnTo>
                  <a:lnTo>
                    <a:pt x="7307" y="3923"/>
                  </a:lnTo>
                  <a:lnTo>
                    <a:pt x="7207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>
              <a:off x="5472525" y="3539050"/>
              <a:ext cx="864300" cy="153100"/>
            </a:xfrm>
            <a:custGeom>
              <a:rect b="b" l="l" r="r" t="t"/>
              <a:pathLst>
                <a:path extrusionOk="0" h="3062" w="17286">
                  <a:moveTo>
                    <a:pt x="3207" y="0"/>
                  </a:moveTo>
                  <a:cubicBezTo>
                    <a:pt x="1431" y="0"/>
                    <a:pt x="1" y="1352"/>
                    <a:pt x="1" y="3028"/>
                  </a:cubicBezTo>
                  <a:lnTo>
                    <a:pt x="1" y="3062"/>
                  </a:lnTo>
                  <a:lnTo>
                    <a:pt x="17285" y="3062"/>
                  </a:lnTo>
                  <a:lnTo>
                    <a:pt x="17285" y="3028"/>
                  </a:lnTo>
                  <a:cubicBezTo>
                    <a:pt x="17285" y="1352"/>
                    <a:pt x="15844" y="0"/>
                    <a:pt x="14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>
              <a:off x="5464125" y="558100"/>
              <a:ext cx="831350" cy="1126300"/>
            </a:xfrm>
            <a:custGeom>
              <a:rect b="b" l="l" r="r" t="t"/>
              <a:pathLst>
                <a:path extrusionOk="0" h="22526" w="16627">
                  <a:moveTo>
                    <a:pt x="8805" y="0"/>
                  </a:moveTo>
                  <a:cubicBezTo>
                    <a:pt x="7453" y="0"/>
                    <a:pt x="6336" y="1095"/>
                    <a:pt x="6336" y="2458"/>
                  </a:cubicBezTo>
                  <a:cubicBezTo>
                    <a:pt x="6336" y="2637"/>
                    <a:pt x="6347" y="2805"/>
                    <a:pt x="6392" y="2961"/>
                  </a:cubicBezTo>
                  <a:cubicBezTo>
                    <a:pt x="6269" y="2928"/>
                    <a:pt x="6157" y="2916"/>
                    <a:pt x="6034" y="2916"/>
                  </a:cubicBezTo>
                  <a:cubicBezTo>
                    <a:pt x="5543" y="2916"/>
                    <a:pt x="5085" y="3073"/>
                    <a:pt x="4671" y="3307"/>
                  </a:cubicBezTo>
                  <a:cubicBezTo>
                    <a:pt x="4202" y="2693"/>
                    <a:pt x="3465" y="2302"/>
                    <a:pt x="2627" y="2302"/>
                  </a:cubicBezTo>
                  <a:cubicBezTo>
                    <a:pt x="1174" y="2302"/>
                    <a:pt x="1" y="3486"/>
                    <a:pt x="1" y="4928"/>
                  </a:cubicBezTo>
                  <a:cubicBezTo>
                    <a:pt x="1" y="5564"/>
                    <a:pt x="236" y="6157"/>
                    <a:pt x="627" y="6615"/>
                  </a:cubicBezTo>
                  <a:cubicBezTo>
                    <a:pt x="627" y="6671"/>
                    <a:pt x="615" y="6715"/>
                    <a:pt x="615" y="6771"/>
                  </a:cubicBezTo>
                  <a:cubicBezTo>
                    <a:pt x="615" y="8101"/>
                    <a:pt x="1655" y="9173"/>
                    <a:pt x="2973" y="9229"/>
                  </a:cubicBezTo>
                  <a:cubicBezTo>
                    <a:pt x="2850" y="9564"/>
                    <a:pt x="2761" y="9944"/>
                    <a:pt x="2761" y="10313"/>
                  </a:cubicBezTo>
                  <a:cubicBezTo>
                    <a:pt x="2761" y="11486"/>
                    <a:pt x="3431" y="12514"/>
                    <a:pt x="4392" y="13028"/>
                  </a:cubicBezTo>
                  <a:cubicBezTo>
                    <a:pt x="3867" y="13553"/>
                    <a:pt x="3532" y="14302"/>
                    <a:pt x="3532" y="15106"/>
                  </a:cubicBezTo>
                  <a:cubicBezTo>
                    <a:pt x="3532" y="16503"/>
                    <a:pt x="4526" y="17676"/>
                    <a:pt x="5833" y="17966"/>
                  </a:cubicBezTo>
                  <a:cubicBezTo>
                    <a:pt x="5655" y="18268"/>
                    <a:pt x="5543" y="18603"/>
                    <a:pt x="5543" y="18972"/>
                  </a:cubicBezTo>
                  <a:cubicBezTo>
                    <a:pt x="5543" y="20000"/>
                    <a:pt x="6381" y="20838"/>
                    <a:pt x="7398" y="20838"/>
                  </a:cubicBezTo>
                  <a:cubicBezTo>
                    <a:pt x="7465" y="20838"/>
                    <a:pt x="7520" y="20816"/>
                    <a:pt x="7599" y="20816"/>
                  </a:cubicBezTo>
                  <a:cubicBezTo>
                    <a:pt x="7565" y="20916"/>
                    <a:pt x="7554" y="21028"/>
                    <a:pt x="7554" y="21140"/>
                  </a:cubicBezTo>
                  <a:cubicBezTo>
                    <a:pt x="7554" y="21911"/>
                    <a:pt x="8168" y="22525"/>
                    <a:pt x="8939" y="22525"/>
                  </a:cubicBezTo>
                  <a:cubicBezTo>
                    <a:pt x="9699" y="22525"/>
                    <a:pt x="10314" y="21911"/>
                    <a:pt x="10314" y="21140"/>
                  </a:cubicBezTo>
                  <a:cubicBezTo>
                    <a:pt x="10314" y="21095"/>
                    <a:pt x="10314" y="21061"/>
                    <a:pt x="10302" y="21017"/>
                  </a:cubicBezTo>
                  <a:cubicBezTo>
                    <a:pt x="10951" y="20760"/>
                    <a:pt x="11397" y="20168"/>
                    <a:pt x="11397" y="19441"/>
                  </a:cubicBezTo>
                  <a:cubicBezTo>
                    <a:pt x="11397" y="19229"/>
                    <a:pt x="11342" y="19006"/>
                    <a:pt x="11263" y="18827"/>
                  </a:cubicBezTo>
                  <a:cubicBezTo>
                    <a:pt x="12101" y="18793"/>
                    <a:pt x="12772" y="18112"/>
                    <a:pt x="12772" y="17274"/>
                  </a:cubicBezTo>
                  <a:cubicBezTo>
                    <a:pt x="12772" y="17128"/>
                    <a:pt x="12749" y="16983"/>
                    <a:pt x="12705" y="16838"/>
                  </a:cubicBezTo>
                  <a:cubicBezTo>
                    <a:pt x="13833" y="16324"/>
                    <a:pt x="14615" y="15196"/>
                    <a:pt x="14615" y="13877"/>
                  </a:cubicBezTo>
                  <a:cubicBezTo>
                    <a:pt x="14615" y="13084"/>
                    <a:pt x="14325" y="12380"/>
                    <a:pt x="13878" y="11821"/>
                  </a:cubicBezTo>
                  <a:cubicBezTo>
                    <a:pt x="14671" y="11486"/>
                    <a:pt x="15342" y="10961"/>
                    <a:pt x="15822" y="10257"/>
                  </a:cubicBezTo>
                  <a:cubicBezTo>
                    <a:pt x="15867" y="10201"/>
                    <a:pt x="15900" y="10145"/>
                    <a:pt x="15934" y="10089"/>
                  </a:cubicBezTo>
                  <a:cubicBezTo>
                    <a:pt x="16012" y="9967"/>
                    <a:pt x="16068" y="9844"/>
                    <a:pt x="16146" y="9721"/>
                  </a:cubicBezTo>
                  <a:cubicBezTo>
                    <a:pt x="16180" y="9620"/>
                    <a:pt x="16235" y="9520"/>
                    <a:pt x="16280" y="9419"/>
                  </a:cubicBezTo>
                  <a:cubicBezTo>
                    <a:pt x="16325" y="9341"/>
                    <a:pt x="16369" y="9229"/>
                    <a:pt x="16392" y="9129"/>
                  </a:cubicBezTo>
                  <a:cubicBezTo>
                    <a:pt x="16425" y="9050"/>
                    <a:pt x="16448" y="8983"/>
                    <a:pt x="16459" y="8894"/>
                  </a:cubicBezTo>
                  <a:cubicBezTo>
                    <a:pt x="16537" y="8659"/>
                    <a:pt x="16593" y="8425"/>
                    <a:pt x="16604" y="8168"/>
                  </a:cubicBezTo>
                  <a:cubicBezTo>
                    <a:pt x="16604" y="8090"/>
                    <a:pt x="16615" y="8000"/>
                    <a:pt x="16615" y="7922"/>
                  </a:cubicBezTo>
                  <a:cubicBezTo>
                    <a:pt x="16626" y="7888"/>
                    <a:pt x="16626" y="7877"/>
                    <a:pt x="16626" y="7844"/>
                  </a:cubicBezTo>
                  <a:lnTo>
                    <a:pt x="16626" y="7698"/>
                  </a:lnTo>
                  <a:cubicBezTo>
                    <a:pt x="16626" y="5218"/>
                    <a:pt x="14638" y="3229"/>
                    <a:pt x="12157" y="3207"/>
                  </a:cubicBezTo>
                  <a:cubicBezTo>
                    <a:pt x="11766" y="3207"/>
                    <a:pt x="11397" y="3285"/>
                    <a:pt x="11040" y="3363"/>
                  </a:cubicBezTo>
                  <a:cubicBezTo>
                    <a:pt x="11152" y="3084"/>
                    <a:pt x="11230" y="2782"/>
                    <a:pt x="11230" y="2447"/>
                  </a:cubicBezTo>
                  <a:cubicBezTo>
                    <a:pt x="11230" y="1084"/>
                    <a:pt x="10168" y="0"/>
                    <a:pt x="8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5741225" y="719000"/>
              <a:ext cx="554250" cy="965400"/>
            </a:xfrm>
            <a:custGeom>
              <a:rect b="b" l="l" r="r" t="t"/>
              <a:pathLst>
                <a:path extrusionOk="0" h="19308" w="11085">
                  <a:moveTo>
                    <a:pt x="6638" y="0"/>
                  </a:moveTo>
                  <a:cubicBezTo>
                    <a:pt x="6247" y="0"/>
                    <a:pt x="5867" y="78"/>
                    <a:pt x="5520" y="157"/>
                  </a:cubicBezTo>
                  <a:cubicBezTo>
                    <a:pt x="5800" y="313"/>
                    <a:pt x="6057" y="492"/>
                    <a:pt x="6302" y="659"/>
                  </a:cubicBezTo>
                  <a:cubicBezTo>
                    <a:pt x="7487" y="1531"/>
                    <a:pt x="8068" y="2849"/>
                    <a:pt x="8068" y="4156"/>
                  </a:cubicBezTo>
                  <a:cubicBezTo>
                    <a:pt x="8068" y="5777"/>
                    <a:pt x="7196" y="7352"/>
                    <a:pt x="5498" y="8033"/>
                  </a:cubicBezTo>
                  <a:cubicBezTo>
                    <a:pt x="6247" y="8983"/>
                    <a:pt x="6660" y="10078"/>
                    <a:pt x="6503" y="11430"/>
                  </a:cubicBezTo>
                  <a:lnTo>
                    <a:pt x="6503" y="11475"/>
                  </a:lnTo>
                  <a:cubicBezTo>
                    <a:pt x="6363" y="13113"/>
                    <a:pt x="4929" y="14256"/>
                    <a:pt x="3364" y="14256"/>
                  </a:cubicBezTo>
                  <a:cubicBezTo>
                    <a:pt x="3061" y="14256"/>
                    <a:pt x="2752" y="14213"/>
                    <a:pt x="2448" y="14123"/>
                  </a:cubicBezTo>
                  <a:cubicBezTo>
                    <a:pt x="2224" y="14067"/>
                    <a:pt x="2001" y="13966"/>
                    <a:pt x="1777" y="13855"/>
                  </a:cubicBezTo>
                  <a:cubicBezTo>
                    <a:pt x="1652" y="13834"/>
                    <a:pt x="1534" y="13824"/>
                    <a:pt x="1423" y="13824"/>
                  </a:cubicBezTo>
                  <a:cubicBezTo>
                    <a:pt x="818" y="13824"/>
                    <a:pt x="442" y="14134"/>
                    <a:pt x="291" y="14748"/>
                  </a:cubicBezTo>
                  <a:cubicBezTo>
                    <a:pt x="113" y="15050"/>
                    <a:pt x="1" y="15385"/>
                    <a:pt x="1" y="15754"/>
                  </a:cubicBezTo>
                  <a:cubicBezTo>
                    <a:pt x="1" y="16782"/>
                    <a:pt x="839" y="17620"/>
                    <a:pt x="1856" y="17620"/>
                  </a:cubicBezTo>
                  <a:cubicBezTo>
                    <a:pt x="1923" y="17620"/>
                    <a:pt x="1978" y="17598"/>
                    <a:pt x="2057" y="17598"/>
                  </a:cubicBezTo>
                  <a:cubicBezTo>
                    <a:pt x="2023" y="17698"/>
                    <a:pt x="2012" y="17810"/>
                    <a:pt x="2012" y="17922"/>
                  </a:cubicBezTo>
                  <a:cubicBezTo>
                    <a:pt x="2012" y="18693"/>
                    <a:pt x="2626" y="19307"/>
                    <a:pt x="3397" y="19307"/>
                  </a:cubicBezTo>
                  <a:cubicBezTo>
                    <a:pt x="4157" y="19307"/>
                    <a:pt x="4772" y="18693"/>
                    <a:pt x="4772" y="17922"/>
                  </a:cubicBezTo>
                  <a:cubicBezTo>
                    <a:pt x="4772" y="17877"/>
                    <a:pt x="4772" y="17843"/>
                    <a:pt x="4760" y="17799"/>
                  </a:cubicBezTo>
                  <a:cubicBezTo>
                    <a:pt x="5409" y="17542"/>
                    <a:pt x="5855" y="16950"/>
                    <a:pt x="5855" y="16223"/>
                  </a:cubicBezTo>
                  <a:cubicBezTo>
                    <a:pt x="5855" y="16011"/>
                    <a:pt x="5800" y="15788"/>
                    <a:pt x="5721" y="15609"/>
                  </a:cubicBezTo>
                  <a:cubicBezTo>
                    <a:pt x="6559" y="15575"/>
                    <a:pt x="7230" y="14894"/>
                    <a:pt x="7230" y="14056"/>
                  </a:cubicBezTo>
                  <a:cubicBezTo>
                    <a:pt x="7230" y="13910"/>
                    <a:pt x="7207" y="13765"/>
                    <a:pt x="7163" y="13620"/>
                  </a:cubicBezTo>
                  <a:cubicBezTo>
                    <a:pt x="8291" y="13106"/>
                    <a:pt x="9073" y="11978"/>
                    <a:pt x="9073" y="10659"/>
                  </a:cubicBezTo>
                  <a:cubicBezTo>
                    <a:pt x="9073" y="9866"/>
                    <a:pt x="8783" y="9162"/>
                    <a:pt x="8336" y="8603"/>
                  </a:cubicBezTo>
                  <a:cubicBezTo>
                    <a:pt x="9129" y="8268"/>
                    <a:pt x="9800" y="7743"/>
                    <a:pt x="10280" y="7039"/>
                  </a:cubicBezTo>
                  <a:cubicBezTo>
                    <a:pt x="10325" y="6983"/>
                    <a:pt x="10347" y="6927"/>
                    <a:pt x="10392" y="6871"/>
                  </a:cubicBezTo>
                  <a:cubicBezTo>
                    <a:pt x="10470" y="6749"/>
                    <a:pt x="10526" y="6626"/>
                    <a:pt x="10604" y="6503"/>
                  </a:cubicBezTo>
                  <a:cubicBezTo>
                    <a:pt x="10638" y="6402"/>
                    <a:pt x="10693" y="6302"/>
                    <a:pt x="10738" y="6201"/>
                  </a:cubicBezTo>
                  <a:cubicBezTo>
                    <a:pt x="10783" y="6123"/>
                    <a:pt x="10827" y="6011"/>
                    <a:pt x="10850" y="5911"/>
                  </a:cubicBezTo>
                  <a:cubicBezTo>
                    <a:pt x="10883" y="5832"/>
                    <a:pt x="10906" y="5765"/>
                    <a:pt x="10917" y="5676"/>
                  </a:cubicBezTo>
                  <a:cubicBezTo>
                    <a:pt x="10995" y="5441"/>
                    <a:pt x="11051" y="5207"/>
                    <a:pt x="11062" y="4950"/>
                  </a:cubicBezTo>
                  <a:cubicBezTo>
                    <a:pt x="11062" y="4872"/>
                    <a:pt x="11073" y="4782"/>
                    <a:pt x="11073" y="4704"/>
                  </a:cubicBezTo>
                  <a:cubicBezTo>
                    <a:pt x="11084" y="4670"/>
                    <a:pt x="11084" y="4659"/>
                    <a:pt x="11084" y="4626"/>
                  </a:cubicBezTo>
                  <a:lnTo>
                    <a:pt x="11084" y="4480"/>
                  </a:lnTo>
                  <a:cubicBezTo>
                    <a:pt x="11084" y="2000"/>
                    <a:pt x="9096" y="11"/>
                    <a:pt x="6638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5604375" y="1750250"/>
              <a:ext cx="600600" cy="135250"/>
            </a:xfrm>
            <a:custGeom>
              <a:rect b="b" l="l" r="r" t="t"/>
              <a:pathLst>
                <a:path extrusionOk="0" h="2705" w="12012">
                  <a:moveTo>
                    <a:pt x="1408" y="0"/>
                  </a:moveTo>
                  <a:cubicBezTo>
                    <a:pt x="626" y="0"/>
                    <a:pt x="0" y="593"/>
                    <a:pt x="0" y="1341"/>
                  </a:cubicBezTo>
                  <a:lnTo>
                    <a:pt x="0" y="1364"/>
                  </a:lnTo>
                  <a:cubicBezTo>
                    <a:pt x="0" y="2101"/>
                    <a:pt x="626" y="2704"/>
                    <a:pt x="1408" y="2704"/>
                  </a:cubicBezTo>
                  <a:lnTo>
                    <a:pt x="10604" y="2704"/>
                  </a:lnTo>
                  <a:cubicBezTo>
                    <a:pt x="11363" y="2704"/>
                    <a:pt x="12011" y="2123"/>
                    <a:pt x="12011" y="1364"/>
                  </a:cubicBezTo>
                  <a:lnTo>
                    <a:pt x="12011" y="1341"/>
                  </a:lnTo>
                  <a:cubicBezTo>
                    <a:pt x="12011" y="593"/>
                    <a:pt x="11386" y="0"/>
                    <a:pt x="10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5290975" y="4412800"/>
              <a:ext cx="1241350" cy="44700"/>
            </a:xfrm>
            <a:custGeom>
              <a:rect b="b" l="l" r="r" t="t"/>
              <a:pathLst>
                <a:path extrusionOk="0" h="894" w="24827">
                  <a:moveTo>
                    <a:pt x="447" y="0"/>
                  </a:moveTo>
                  <a:cubicBezTo>
                    <a:pt x="190" y="0"/>
                    <a:pt x="0" y="190"/>
                    <a:pt x="0" y="447"/>
                  </a:cubicBezTo>
                  <a:cubicBezTo>
                    <a:pt x="0" y="693"/>
                    <a:pt x="190" y="894"/>
                    <a:pt x="447" y="894"/>
                  </a:cubicBezTo>
                  <a:lnTo>
                    <a:pt x="24380" y="894"/>
                  </a:lnTo>
                  <a:cubicBezTo>
                    <a:pt x="24626" y="894"/>
                    <a:pt x="24827" y="693"/>
                    <a:pt x="24827" y="447"/>
                  </a:cubicBezTo>
                  <a:cubicBezTo>
                    <a:pt x="24827" y="190"/>
                    <a:pt x="24614" y="0"/>
                    <a:pt x="24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>
              <a:off x="5344025" y="3941850"/>
              <a:ext cx="1135250" cy="159250"/>
            </a:xfrm>
            <a:custGeom>
              <a:rect b="b" l="l" r="r" t="t"/>
              <a:pathLst>
                <a:path extrusionOk="0" h="3185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3185"/>
                  </a:lnTo>
                  <a:lnTo>
                    <a:pt x="22704" y="3185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>
              <a:off x="5435075" y="3994350"/>
              <a:ext cx="52050" cy="52000"/>
            </a:xfrm>
            <a:custGeom>
              <a:rect b="b" l="l" r="r" t="t"/>
              <a:pathLst>
                <a:path extrusionOk="0" h="1040" w="1041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>
              <a:off x="56926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>
              <a:off x="5563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>
              <a:off x="59501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4" y="1"/>
                  </a:moveTo>
                  <a:cubicBezTo>
                    <a:pt x="224" y="1"/>
                    <a:pt x="0" y="235"/>
                    <a:pt x="0" y="514"/>
                  </a:cubicBezTo>
                  <a:cubicBezTo>
                    <a:pt x="0" y="816"/>
                    <a:pt x="235" y="1040"/>
                    <a:pt x="514" y="1040"/>
                  </a:cubicBezTo>
                  <a:cubicBezTo>
                    <a:pt x="805" y="1040"/>
                    <a:pt x="1028" y="794"/>
                    <a:pt x="1028" y="514"/>
                  </a:cubicBezTo>
                  <a:cubicBezTo>
                    <a:pt x="1028" y="224"/>
                    <a:pt x="794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>
              <a:off x="58216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05" y="1040"/>
                    <a:pt x="1029" y="794"/>
                    <a:pt x="1029" y="514"/>
                  </a:cubicBezTo>
                  <a:cubicBezTo>
                    <a:pt x="1029" y="224"/>
                    <a:pt x="794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>
              <a:off x="60781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5" y="1"/>
                  </a:moveTo>
                  <a:cubicBezTo>
                    <a:pt x="235" y="1"/>
                    <a:pt x="0" y="235"/>
                    <a:pt x="0" y="514"/>
                  </a:cubicBezTo>
                  <a:cubicBezTo>
                    <a:pt x="0" y="816"/>
                    <a:pt x="246" y="1040"/>
                    <a:pt x="525" y="1040"/>
                  </a:cubicBezTo>
                  <a:cubicBezTo>
                    <a:pt x="816" y="1040"/>
                    <a:pt x="1039" y="794"/>
                    <a:pt x="1039" y="514"/>
                  </a:cubicBezTo>
                  <a:cubicBezTo>
                    <a:pt x="1039" y="224"/>
                    <a:pt x="805" y="1"/>
                    <a:pt x="52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>
              <a:off x="63350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05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>
              <a:off x="6206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7" name="Google Shape;467;p37"/>
          <p:cNvSpPr txBox="1"/>
          <p:nvPr>
            <p:ph type="ctrTitle"/>
          </p:nvPr>
        </p:nvSpPr>
        <p:spPr>
          <a:xfrm>
            <a:off x="1152000" y="1029550"/>
            <a:ext cx="6840000" cy="2146800"/>
          </a:xfrm>
          <a:prstGeom prst="rect">
            <a:avLst/>
          </a:prstGeom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AeroLens</a:t>
            </a:r>
            <a:endParaRPr sz="3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Air Quality M</a:t>
            </a:r>
            <a:r>
              <a:rPr lang="en" sz="2800"/>
              <a:t>onitoring System</a:t>
            </a:r>
            <a:r>
              <a:rPr lang="en"/>
              <a:t>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p37"/>
          <p:cNvSpPr txBox="1"/>
          <p:nvPr>
            <p:ph idx="1" type="subTitle"/>
          </p:nvPr>
        </p:nvSpPr>
        <p:spPr>
          <a:xfrm>
            <a:off x="1152000" y="3176350"/>
            <a:ext cx="6840000" cy="9885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Jana Godieh 0223457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Dana Abu Al-Ruz 0224982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Leen Al-Masarweh 0222209</a:t>
            </a:r>
            <a:endParaRPr/>
          </a:p>
        </p:txBody>
      </p:sp>
      <p:sp>
        <p:nvSpPr>
          <p:cNvPr id="469" name="Google Shape;469;p37"/>
          <p:cNvSpPr/>
          <p:nvPr/>
        </p:nvSpPr>
        <p:spPr>
          <a:xfrm>
            <a:off x="771003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0" name="Google Shape;470;p37"/>
          <p:cNvGrpSpPr/>
          <p:nvPr/>
        </p:nvGrpSpPr>
        <p:grpSpPr>
          <a:xfrm>
            <a:off x="-1915200" y="1029540"/>
            <a:ext cx="3829920" cy="3790440"/>
            <a:chOff x="1655275" y="1296050"/>
            <a:chExt cx="3191600" cy="3158700"/>
          </a:xfrm>
        </p:grpSpPr>
        <p:sp>
          <p:nvSpPr>
            <p:cNvPr id="471" name="Google Shape;471;p37"/>
            <p:cNvSpPr/>
            <p:nvPr/>
          </p:nvSpPr>
          <p:spPr>
            <a:xfrm>
              <a:off x="1655275" y="4413900"/>
              <a:ext cx="3191600" cy="40850"/>
            </a:xfrm>
            <a:custGeom>
              <a:rect b="b" l="l" r="r" t="t"/>
              <a:pathLst>
                <a:path extrusionOk="0" h="817" w="63832">
                  <a:moveTo>
                    <a:pt x="436" y="0"/>
                  </a:moveTo>
                  <a:cubicBezTo>
                    <a:pt x="201" y="0"/>
                    <a:pt x="0" y="179"/>
                    <a:pt x="0" y="403"/>
                  </a:cubicBezTo>
                  <a:cubicBezTo>
                    <a:pt x="0" y="637"/>
                    <a:pt x="201" y="816"/>
                    <a:pt x="436" y="816"/>
                  </a:cubicBezTo>
                  <a:lnTo>
                    <a:pt x="63396" y="816"/>
                  </a:lnTo>
                  <a:cubicBezTo>
                    <a:pt x="63631" y="816"/>
                    <a:pt x="63832" y="637"/>
                    <a:pt x="63832" y="403"/>
                  </a:cubicBezTo>
                  <a:cubicBezTo>
                    <a:pt x="63832" y="179"/>
                    <a:pt x="63631" y="0"/>
                    <a:pt x="63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>
              <a:off x="1836825" y="3550200"/>
              <a:ext cx="501700" cy="863750"/>
            </a:xfrm>
            <a:custGeom>
              <a:rect b="b" l="l" r="r" t="t"/>
              <a:pathLst>
                <a:path extrusionOk="0" h="17275" w="10034">
                  <a:moveTo>
                    <a:pt x="10034" y="1"/>
                  </a:moveTo>
                  <a:lnTo>
                    <a:pt x="1" y="6660"/>
                  </a:lnTo>
                  <a:lnTo>
                    <a:pt x="1" y="17274"/>
                  </a:lnTo>
                  <a:lnTo>
                    <a:pt x="10034" y="1727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>
              <a:off x="4345175" y="3854700"/>
              <a:ext cx="320150" cy="559250"/>
            </a:xfrm>
            <a:custGeom>
              <a:rect b="b" l="l" r="r" t="t"/>
              <a:pathLst>
                <a:path extrusionOk="0" h="11185" w="6403">
                  <a:moveTo>
                    <a:pt x="0" y="0"/>
                  </a:moveTo>
                  <a:lnTo>
                    <a:pt x="0" y="11184"/>
                  </a:lnTo>
                  <a:lnTo>
                    <a:pt x="6403" y="11184"/>
                  </a:lnTo>
                  <a:lnTo>
                    <a:pt x="6403" y="39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>
              <a:off x="2325625" y="3271450"/>
              <a:ext cx="2032450" cy="1141950"/>
            </a:xfrm>
            <a:custGeom>
              <a:rect b="b" l="l" r="r" t="t"/>
              <a:pathLst>
                <a:path extrusionOk="0" h="22839" w="40649">
                  <a:moveTo>
                    <a:pt x="1" y="1"/>
                  </a:moveTo>
                  <a:lnTo>
                    <a:pt x="1" y="22838"/>
                  </a:lnTo>
                  <a:lnTo>
                    <a:pt x="40648" y="2283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>
              <a:off x="1895475" y="390720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1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>
              <a:off x="19010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0" y="1"/>
                  </a:moveTo>
                  <a:lnTo>
                    <a:pt x="0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>
              <a:off x="1901075" y="3911100"/>
              <a:ext cx="107850" cy="122400"/>
            </a:xfrm>
            <a:custGeom>
              <a:rect b="b" l="l" r="r" t="t"/>
              <a:pathLst>
                <a:path extrusionOk="0" h="2448" w="2157">
                  <a:moveTo>
                    <a:pt x="1431" y="1"/>
                  </a:moveTo>
                  <a:lnTo>
                    <a:pt x="0" y="1364"/>
                  </a:lnTo>
                  <a:lnTo>
                    <a:pt x="0" y="2448"/>
                  </a:lnTo>
                  <a:lnTo>
                    <a:pt x="2157" y="425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>
              <a:off x="1901075" y="3964200"/>
              <a:ext cx="107850" cy="105050"/>
            </a:xfrm>
            <a:custGeom>
              <a:rect b="b" l="l" r="r" t="t"/>
              <a:pathLst>
                <a:path extrusionOk="0" h="2101" w="2157">
                  <a:moveTo>
                    <a:pt x="2157" y="0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>
              <a:off x="1895475" y="412565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0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>
              <a:off x="19010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0" y="1"/>
                  </a:moveTo>
                  <a:lnTo>
                    <a:pt x="0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>
              <a:off x="1901075" y="4130100"/>
              <a:ext cx="107850" cy="121850"/>
            </a:xfrm>
            <a:custGeom>
              <a:rect b="b" l="l" r="r" t="t"/>
              <a:pathLst>
                <a:path extrusionOk="0" h="2437" w="2157">
                  <a:moveTo>
                    <a:pt x="1431" y="1"/>
                  </a:moveTo>
                  <a:lnTo>
                    <a:pt x="0" y="1352"/>
                  </a:lnTo>
                  <a:lnTo>
                    <a:pt x="0" y="2436"/>
                  </a:lnTo>
                  <a:lnTo>
                    <a:pt x="2157" y="414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>
              <a:off x="1836825" y="3558600"/>
              <a:ext cx="488850" cy="336900"/>
            </a:xfrm>
            <a:custGeom>
              <a:rect b="b" l="l" r="r" t="t"/>
              <a:pathLst>
                <a:path extrusionOk="0" h="6738" w="9777">
                  <a:moveTo>
                    <a:pt x="9777" y="1"/>
                  </a:moveTo>
                  <a:lnTo>
                    <a:pt x="1" y="6492"/>
                  </a:lnTo>
                  <a:lnTo>
                    <a:pt x="1" y="6738"/>
                  </a:lnTo>
                  <a:lnTo>
                    <a:pt x="9777" y="939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4394325" y="4156900"/>
              <a:ext cx="238050" cy="257050"/>
            </a:xfrm>
            <a:custGeom>
              <a:rect b="b" l="l" r="r" t="t"/>
              <a:pathLst>
                <a:path extrusionOk="0" h="5141" w="4761">
                  <a:moveTo>
                    <a:pt x="1" y="1"/>
                  </a:moveTo>
                  <a:lnTo>
                    <a:pt x="1" y="5140"/>
                  </a:lnTo>
                  <a:lnTo>
                    <a:pt x="4760" y="514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4358025" y="3863050"/>
              <a:ext cx="307300" cy="202850"/>
            </a:xfrm>
            <a:custGeom>
              <a:rect b="b" l="l" r="r" t="t"/>
              <a:pathLst>
                <a:path extrusionOk="0" h="4057" w="6146">
                  <a:moveTo>
                    <a:pt x="0" y="1"/>
                  </a:moveTo>
                  <a:lnTo>
                    <a:pt x="0" y="492"/>
                  </a:lnTo>
                  <a:lnTo>
                    <a:pt x="6146" y="4057"/>
                  </a:lnTo>
                  <a:lnTo>
                    <a:pt x="6146" y="37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3774225" y="2094400"/>
              <a:ext cx="285500" cy="1124050"/>
            </a:xfrm>
            <a:custGeom>
              <a:rect b="b" l="l" r="r" t="t"/>
              <a:pathLst>
                <a:path extrusionOk="0" h="22481" w="5710">
                  <a:moveTo>
                    <a:pt x="570" y="0"/>
                  </a:moveTo>
                  <a:lnTo>
                    <a:pt x="526" y="1274"/>
                  </a:lnTo>
                  <a:lnTo>
                    <a:pt x="1" y="22480"/>
                  </a:lnTo>
                  <a:lnTo>
                    <a:pt x="5710" y="22480"/>
                  </a:lnTo>
                  <a:lnTo>
                    <a:pt x="5207" y="2514"/>
                  </a:lnTo>
                  <a:lnTo>
                    <a:pt x="51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3800475" y="2094400"/>
              <a:ext cx="234150" cy="125700"/>
            </a:xfrm>
            <a:custGeom>
              <a:rect b="b" l="l" r="r" t="t"/>
              <a:pathLst>
                <a:path extrusionOk="0" h="2514" w="4683">
                  <a:moveTo>
                    <a:pt x="45" y="0"/>
                  </a:moveTo>
                  <a:lnTo>
                    <a:pt x="1" y="1274"/>
                  </a:lnTo>
                  <a:lnTo>
                    <a:pt x="4682" y="2514"/>
                  </a:lnTo>
                  <a:lnTo>
                    <a:pt x="4626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3724525" y="2060850"/>
              <a:ext cx="385500" cy="86650"/>
            </a:xfrm>
            <a:custGeom>
              <a:rect b="b" l="l" r="r" t="t"/>
              <a:pathLst>
                <a:path extrusionOk="0" h="1733" w="7710">
                  <a:moveTo>
                    <a:pt x="905" y="1"/>
                  </a:moveTo>
                  <a:cubicBezTo>
                    <a:pt x="402" y="1"/>
                    <a:pt x="0" y="381"/>
                    <a:pt x="0" y="850"/>
                  </a:cubicBezTo>
                  <a:lnTo>
                    <a:pt x="0" y="883"/>
                  </a:lnTo>
                  <a:cubicBezTo>
                    <a:pt x="0" y="1353"/>
                    <a:pt x="402" y="1732"/>
                    <a:pt x="905" y="1732"/>
                  </a:cubicBezTo>
                  <a:lnTo>
                    <a:pt x="6805" y="1732"/>
                  </a:lnTo>
                  <a:cubicBezTo>
                    <a:pt x="7285" y="1732"/>
                    <a:pt x="7698" y="1341"/>
                    <a:pt x="7710" y="861"/>
                  </a:cubicBezTo>
                  <a:lnTo>
                    <a:pt x="7710" y="850"/>
                  </a:lnTo>
                  <a:cubicBezTo>
                    <a:pt x="7710" y="369"/>
                    <a:pt x="7307" y="1"/>
                    <a:pt x="68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2325625" y="3271450"/>
              <a:ext cx="293900" cy="119050"/>
            </a:xfrm>
            <a:custGeom>
              <a:rect b="b" l="l" r="r" t="t"/>
              <a:pathLst>
                <a:path extrusionOk="0" h="2381" w="5878">
                  <a:moveTo>
                    <a:pt x="1" y="1"/>
                  </a:moveTo>
                  <a:lnTo>
                    <a:pt x="1" y="2380"/>
                  </a:lnTo>
                  <a:lnTo>
                    <a:pt x="5878" y="2380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3406625" y="3271450"/>
              <a:ext cx="951450" cy="119050"/>
            </a:xfrm>
            <a:custGeom>
              <a:rect b="b" l="l" r="r" t="t"/>
              <a:pathLst>
                <a:path extrusionOk="0" h="2381" w="19029">
                  <a:moveTo>
                    <a:pt x="1" y="1"/>
                  </a:moveTo>
                  <a:lnTo>
                    <a:pt x="1" y="2380"/>
                  </a:lnTo>
                  <a:lnTo>
                    <a:pt x="19028" y="2380"/>
                  </a:lnTo>
                  <a:lnTo>
                    <a:pt x="1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2619475" y="2952450"/>
              <a:ext cx="787200" cy="491100"/>
            </a:xfrm>
            <a:custGeom>
              <a:rect b="b" l="l" r="r" t="t"/>
              <a:pathLst>
                <a:path extrusionOk="0" h="9822" w="15744">
                  <a:moveTo>
                    <a:pt x="7766" y="1"/>
                  </a:moveTo>
                  <a:lnTo>
                    <a:pt x="1" y="4917"/>
                  </a:lnTo>
                  <a:lnTo>
                    <a:pt x="1" y="9822"/>
                  </a:lnTo>
                  <a:lnTo>
                    <a:pt x="15744" y="9822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>
              <a:off x="3599925" y="3270900"/>
              <a:ext cx="633550" cy="59900"/>
            </a:xfrm>
            <a:custGeom>
              <a:rect b="b" l="l" r="r" t="t"/>
              <a:pathLst>
                <a:path extrusionOk="0" h="1198" w="12671">
                  <a:moveTo>
                    <a:pt x="559" y="0"/>
                  </a:moveTo>
                  <a:lnTo>
                    <a:pt x="559" y="12"/>
                  </a:lnTo>
                  <a:lnTo>
                    <a:pt x="157" y="615"/>
                  </a:lnTo>
                  <a:cubicBezTo>
                    <a:pt x="1" y="838"/>
                    <a:pt x="258" y="1073"/>
                    <a:pt x="637" y="1095"/>
                  </a:cubicBezTo>
                  <a:cubicBezTo>
                    <a:pt x="2278" y="1164"/>
                    <a:pt x="3984" y="1198"/>
                    <a:pt x="5749" y="1198"/>
                  </a:cubicBezTo>
                  <a:cubicBezTo>
                    <a:pt x="7721" y="1198"/>
                    <a:pt x="9767" y="1156"/>
                    <a:pt x="11878" y="1073"/>
                  </a:cubicBezTo>
                  <a:cubicBezTo>
                    <a:pt x="12123" y="1062"/>
                    <a:pt x="12336" y="950"/>
                    <a:pt x="12391" y="794"/>
                  </a:cubicBezTo>
                  <a:lnTo>
                    <a:pt x="12671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>
              <a:off x="3640175" y="3206650"/>
              <a:ext cx="553650" cy="97800"/>
            </a:xfrm>
            <a:custGeom>
              <a:rect b="b" l="l" r="r" t="t"/>
              <a:pathLst>
                <a:path extrusionOk="0" h="1956" w="11073">
                  <a:moveTo>
                    <a:pt x="2045" y="1"/>
                  </a:moveTo>
                  <a:cubicBezTo>
                    <a:pt x="916" y="1"/>
                    <a:pt x="0" y="872"/>
                    <a:pt x="0" y="1945"/>
                  </a:cubicBezTo>
                  <a:lnTo>
                    <a:pt x="0" y="1956"/>
                  </a:lnTo>
                  <a:lnTo>
                    <a:pt x="11073" y="1956"/>
                  </a:lnTo>
                  <a:lnTo>
                    <a:pt x="11073" y="1945"/>
                  </a:lnTo>
                  <a:cubicBezTo>
                    <a:pt x="11073" y="872"/>
                    <a:pt x="10145" y="1"/>
                    <a:pt x="90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>
              <a:off x="2344625" y="4264200"/>
              <a:ext cx="2012900" cy="45300"/>
            </a:xfrm>
            <a:custGeom>
              <a:rect b="b" l="l" r="r" t="t"/>
              <a:pathLst>
                <a:path extrusionOk="0" h="906" w="40258">
                  <a:moveTo>
                    <a:pt x="1" y="0"/>
                  </a:moveTo>
                  <a:lnTo>
                    <a:pt x="1" y="905"/>
                  </a:lnTo>
                  <a:lnTo>
                    <a:pt x="40257" y="905"/>
                  </a:lnTo>
                  <a:lnTo>
                    <a:pt x="40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>
              <a:off x="25256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6" y="0"/>
                  </a:moveTo>
                  <a:cubicBezTo>
                    <a:pt x="2962" y="11"/>
                    <a:pt x="2291" y="224"/>
                    <a:pt x="1710" y="570"/>
                  </a:cubicBezTo>
                  <a:lnTo>
                    <a:pt x="1465" y="738"/>
                  </a:lnTo>
                  <a:cubicBezTo>
                    <a:pt x="1040" y="1051"/>
                    <a:pt x="694" y="1419"/>
                    <a:pt x="448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13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10" y="10849"/>
                  </a:lnTo>
                  <a:lnTo>
                    <a:pt x="7610" y="3542"/>
                  </a:lnTo>
                  <a:cubicBezTo>
                    <a:pt x="7610" y="3028"/>
                    <a:pt x="7498" y="2537"/>
                    <a:pt x="7263" y="2112"/>
                  </a:cubicBezTo>
                  <a:cubicBezTo>
                    <a:pt x="7219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4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>
              <a:off x="253737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02" y="1967"/>
                  </a:cubicBezTo>
                  <a:cubicBezTo>
                    <a:pt x="112" y="2369"/>
                    <a:pt x="1" y="2838"/>
                    <a:pt x="1" y="3319"/>
                  </a:cubicBezTo>
                  <a:lnTo>
                    <a:pt x="1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7" y="2838"/>
                    <a:pt x="7084" y="2615"/>
                  </a:cubicBezTo>
                  <a:cubicBezTo>
                    <a:pt x="7017" y="2403"/>
                    <a:pt x="6950" y="2179"/>
                    <a:pt x="6861" y="1978"/>
                  </a:cubicBezTo>
                  <a:cubicBezTo>
                    <a:pt x="6816" y="1911"/>
                    <a:pt x="6771" y="1822"/>
                    <a:pt x="6727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36" y="1196"/>
                    <a:pt x="6146" y="1006"/>
                  </a:cubicBezTo>
                  <a:cubicBezTo>
                    <a:pt x="6034" y="894"/>
                    <a:pt x="5900" y="794"/>
                    <a:pt x="5777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3" y="246"/>
                    <a:pt x="4660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>
              <a:off x="2537375" y="3784300"/>
              <a:ext cx="357050" cy="509000"/>
            </a:xfrm>
            <a:custGeom>
              <a:rect b="b" l="l" r="r" t="t"/>
              <a:pathLst>
                <a:path extrusionOk="0" h="10180" w="7141">
                  <a:moveTo>
                    <a:pt x="3464" y="1967"/>
                  </a:moveTo>
                  <a:lnTo>
                    <a:pt x="3464" y="3877"/>
                  </a:lnTo>
                  <a:lnTo>
                    <a:pt x="1621" y="3877"/>
                  </a:lnTo>
                  <a:lnTo>
                    <a:pt x="1621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8" y="3877"/>
                  </a:lnTo>
                  <a:lnTo>
                    <a:pt x="3688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1" y="6034"/>
                  </a:lnTo>
                  <a:lnTo>
                    <a:pt x="1621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8" y="6034"/>
                  </a:lnTo>
                  <a:lnTo>
                    <a:pt x="3688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8" y="8179"/>
                  </a:lnTo>
                  <a:lnTo>
                    <a:pt x="3688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4" y="693"/>
                  </a:cubicBezTo>
                  <a:lnTo>
                    <a:pt x="1364" y="1755"/>
                  </a:lnTo>
                  <a:lnTo>
                    <a:pt x="414" y="1755"/>
                  </a:lnTo>
                  <a:cubicBezTo>
                    <a:pt x="380" y="1822"/>
                    <a:pt x="336" y="1911"/>
                    <a:pt x="291" y="1978"/>
                  </a:cubicBezTo>
                  <a:lnTo>
                    <a:pt x="1364" y="1978"/>
                  </a:lnTo>
                  <a:lnTo>
                    <a:pt x="1364" y="3900"/>
                  </a:lnTo>
                  <a:lnTo>
                    <a:pt x="1" y="3900"/>
                  </a:lnTo>
                  <a:lnTo>
                    <a:pt x="1" y="4123"/>
                  </a:lnTo>
                  <a:lnTo>
                    <a:pt x="1364" y="4123"/>
                  </a:lnTo>
                  <a:lnTo>
                    <a:pt x="1364" y="6034"/>
                  </a:lnTo>
                  <a:lnTo>
                    <a:pt x="1" y="6034"/>
                  </a:lnTo>
                  <a:lnTo>
                    <a:pt x="1" y="6257"/>
                  </a:lnTo>
                  <a:lnTo>
                    <a:pt x="1364" y="6257"/>
                  </a:lnTo>
                  <a:lnTo>
                    <a:pt x="1364" y="8168"/>
                  </a:lnTo>
                  <a:lnTo>
                    <a:pt x="1" y="8168"/>
                  </a:lnTo>
                  <a:lnTo>
                    <a:pt x="1" y="8391"/>
                  </a:lnTo>
                  <a:lnTo>
                    <a:pt x="1364" y="8391"/>
                  </a:lnTo>
                  <a:lnTo>
                    <a:pt x="1364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8" y="10157"/>
                  </a:lnTo>
                  <a:lnTo>
                    <a:pt x="3688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8" y="1755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>
              <a:off x="257872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77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79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2537375" y="3791000"/>
              <a:ext cx="305650" cy="492800"/>
            </a:xfrm>
            <a:custGeom>
              <a:rect b="b" l="l" r="r" t="t"/>
              <a:pathLst>
                <a:path extrusionOk="0" h="9856" w="6113">
                  <a:moveTo>
                    <a:pt x="4648" y="1"/>
                  </a:moveTo>
                  <a:cubicBezTo>
                    <a:pt x="3151" y="2202"/>
                    <a:pt x="1498" y="4637"/>
                    <a:pt x="1" y="6838"/>
                  </a:cubicBezTo>
                  <a:lnTo>
                    <a:pt x="1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9" y="637"/>
                    <a:pt x="5766" y="548"/>
                  </a:cubicBezTo>
                  <a:cubicBezTo>
                    <a:pt x="5431" y="302"/>
                    <a:pt x="5051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31513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50" y="11"/>
                    <a:pt x="2280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36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01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98" y="2537"/>
                    <a:pt x="7252" y="2112"/>
                  </a:cubicBezTo>
                  <a:cubicBezTo>
                    <a:pt x="7218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316362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095" y="2838"/>
                    <a:pt x="7084" y="2615"/>
                  </a:cubicBezTo>
                  <a:cubicBezTo>
                    <a:pt x="7028" y="2403"/>
                    <a:pt x="6961" y="2179"/>
                    <a:pt x="6861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47" y="1196"/>
                    <a:pt x="6146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316307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64" y="1967"/>
                  </a:moveTo>
                  <a:lnTo>
                    <a:pt x="3464" y="3877"/>
                  </a:lnTo>
                  <a:lnTo>
                    <a:pt x="1620" y="3877"/>
                  </a:lnTo>
                  <a:lnTo>
                    <a:pt x="1620" y="1967"/>
                  </a:lnTo>
                  <a:close/>
                  <a:moveTo>
                    <a:pt x="5542" y="1967"/>
                  </a:moveTo>
                  <a:lnTo>
                    <a:pt x="5542" y="3877"/>
                  </a:lnTo>
                  <a:lnTo>
                    <a:pt x="3699" y="3877"/>
                  </a:lnTo>
                  <a:lnTo>
                    <a:pt x="3699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0" y="6034"/>
                  </a:lnTo>
                  <a:lnTo>
                    <a:pt x="1620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7" y="6034"/>
                  </a:lnTo>
                  <a:lnTo>
                    <a:pt x="3687" y="4112"/>
                  </a:lnTo>
                  <a:close/>
                  <a:moveTo>
                    <a:pt x="3464" y="6269"/>
                  </a:moveTo>
                  <a:lnTo>
                    <a:pt x="3464" y="8179"/>
                  </a:lnTo>
                  <a:lnTo>
                    <a:pt x="1620" y="8179"/>
                  </a:lnTo>
                  <a:lnTo>
                    <a:pt x="1620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7" y="8179"/>
                  </a:lnTo>
                  <a:lnTo>
                    <a:pt x="3687" y="6269"/>
                  </a:lnTo>
                  <a:close/>
                  <a:moveTo>
                    <a:pt x="3442" y="0"/>
                  </a:moveTo>
                  <a:lnTo>
                    <a:pt x="3442" y="1755"/>
                  </a:lnTo>
                  <a:lnTo>
                    <a:pt x="1598" y="1755"/>
                  </a:lnTo>
                  <a:lnTo>
                    <a:pt x="1598" y="537"/>
                  </a:lnTo>
                  <a:cubicBezTo>
                    <a:pt x="1520" y="593"/>
                    <a:pt x="1430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69" y="1822"/>
                    <a:pt x="335" y="1911"/>
                    <a:pt x="291" y="1978"/>
                  </a:cubicBezTo>
                  <a:lnTo>
                    <a:pt x="1363" y="1978"/>
                  </a:lnTo>
                  <a:lnTo>
                    <a:pt x="1363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63" y="4123"/>
                  </a:lnTo>
                  <a:lnTo>
                    <a:pt x="1363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63" y="6257"/>
                  </a:lnTo>
                  <a:lnTo>
                    <a:pt x="1363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63" y="8391"/>
                  </a:lnTo>
                  <a:lnTo>
                    <a:pt x="1363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29" y="4123"/>
                  </a:lnTo>
                  <a:lnTo>
                    <a:pt x="7129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32049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9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3163075" y="3791000"/>
              <a:ext cx="305600" cy="492800"/>
            </a:xfrm>
            <a:custGeom>
              <a:rect b="b" l="l" r="r" t="t"/>
              <a:pathLst>
                <a:path extrusionOk="0" h="9856" w="6112">
                  <a:moveTo>
                    <a:pt x="4648" y="1"/>
                  </a:moveTo>
                  <a:cubicBezTo>
                    <a:pt x="3151" y="2202"/>
                    <a:pt x="1486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8" y="637"/>
                    <a:pt x="5766" y="548"/>
                  </a:cubicBezTo>
                  <a:cubicBezTo>
                    <a:pt x="5430" y="302"/>
                    <a:pt x="5050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377757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61" y="11"/>
                    <a:pt x="2291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48" y="1866"/>
                  </a:cubicBezTo>
                  <a:cubicBezTo>
                    <a:pt x="403" y="1944"/>
                    <a:pt x="358" y="2023"/>
                    <a:pt x="325" y="2112"/>
                  </a:cubicBezTo>
                  <a:cubicBezTo>
                    <a:pt x="112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87" y="2537"/>
                    <a:pt x="7263" y="2112"/>
                  </a:cubicBezTo>
                  <a:cubicBezTo>
                    <a:pt x="7218" y="2023"/>
                    <a:pt x="7174" y="1956"/>
                    <a:pt x="7140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3789325" y="3784300"/>
              <a:ext cx="357000" cy="508400"/>
            </a:xfrm>
            <a:custGeom>
              <a:rect b="b" l="l" r="r" t="t"/>
              <a:pathLst>
                <a:path extrusionOk="0" h="10168" w="7140">
                  <a:moveTo>
                    <a:pt x="3464" y="0"/>
                  </a:moveTo>
                  <a:cubicBezTo>
                    <a:pt x="2782" y="12"/>
                    <a:pt x="2145" y="202"/>
                    <a:pt x="1620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6" y="2838"/>
                    <a:pt x="7084" y="2615"/>
                  </a:cubicBezTo>
                  <a:cubicBezTo>
                    <a:pt x="7028" y="2403"/>
                    <a:pt x="6961" y="2179"/>
                    <a:pt x="6860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59" y="1643"/>
                  </a:cubicBezTo>
                  <a:cubicBezTo>
                    <a:pt x="6525" y="1408"/>
                    <a:pt x="6347" y="1196"/>
                    <a:pt x="6145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1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>
              <a:off x="378932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53" y="1967"/>
                  </a:moveTo>
                  <a:lnTo>
                    <a:pt x="3453" y="3877"/>
                  </a:lnTo>
                  <a:lnTo>
                    <a:pt x="1609" y="3877"/>
                  </a:lnTo>
                  <a:lnTo>
                    <a:pt x="1609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7" y="3877"/>
                  </a:lnTo>
                  <a:lnTo>
                    <a:pt x="3687" y="1967"/>
                  </a:lnTo>
                  <a:close/>
                  <a:moveTo>
                    <a:pt x="3453" y="4123"/>
                  </a:moveTo>
                  <a:lnTo>
                    <a:pt x="3453" y="6034"/>
                  </a:lnTo>
                  <a:lnTo>
                    <a:pt x="1609" y="6034"/>
                  </a:lnTo>
                  <a:lnTo>
                    <a:pt x="1609" y="4123"/>
                  </a:lnTo>
                  <a:close/>
                  <a:moveTo>
                    <a:pt x="5520" y="4112"/>
                  </a:moveTo>
                  <a:lnTo>
                    <a:pt x="5520" y="6034"/>
                  </a:lnTo>
                  <a:lnTo>
                    <a:pt x="3676" y="6034"/>
                  </a:lnTo>
                  <a:lnTo>
                    <a:pt x="3676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20" y="6269"/>
                  </a:moveTo>
                  <a:lnTo>
                    <a:pt x="5520" y="8179"/>
                  </a:lnTo>
                  <a:lnTo>
                    <a:pt x="3676" y="8179"/>
                  </a:lnTo>
                  <a:lnTo>
                    <a:pt x="3676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80" y="1822"/>
                    <a:pt x="335" y="1911"/>
                    <a:pt x="291" y="1978"/>
                  </a:cubicBezTo>
                  <a:lnTo>
                    <a:pt x="1375" y="1978"/>
                  </a:lnTo>
                  <a:lnTo>
                    <a:pt x="1375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75" y="4123"/>
                  </a:lnTo>
                  <a:lnTo>
                    <a:pt x="1375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75" y="6257"/>
                  </a:lnTo>
                  <a:lnTo>
                    <a:pt x="1375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75" y="8391"/>
                  </a:lnTo>
                  <a:lnTo>
                    <a:pt x="1375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49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8" y="637"/>
                    <a:pt x="5620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7"/>
            <p:cNvSpPr/>
            <p:nvPr/>
          </p:nvSpPr>
          <p:spPr>
            <a:xfrm>
              <a:off x="38306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8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7" y="3431"/>
                    <a:pt x="6223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7"/>
            <p:cNvSpPr/>
            <p:nvPr/>
          </p:nvSpPr>
          <p:spPr>
            <a:xfrm>
              <a:off x="3789325" y="3791000"/>
              <a:ext cx="306200" cy="492800"/>
            </a:xfrm>
            <a:custGeom>
              <a:rect b="b" l="l" r="r" t="t"/>
              <a:pathLst>
                <a:path extrusionOk="0" h="9856" w="6124">
                  <a:moveTo>
                    <a:pt x="4648" y="1"/>
                  </a:moveTo>
                  <a:cubicBezTo>
                    <a:pt x="3162" y="2202"/>
                    <a:pt x="1497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23" y="861"/>
                  </a:cubicBezTo>
                  <a:cubicBezTo>
                    <a:pt x="6011" y="749"/>
                    <a:pt x="5900" y="637"/>
                    <a:pt x="5766" y="548"/>
                  </a:cubicBezTo>
                  <a:cubicBezTo>
                    <a:pt x="5430" y="302"/>
                    <a:pt x="5062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7"/>
            <p:cNvSpPr/>
            <p:nvPr/>
          </p:nvSpPr>
          <p:spPr>
            <a:xfrm>
              <a:off x="2694925" y="3020050"/>
              <a:ext cx="636350" cy="396700"/>
            </a:xfrm>
            <a:custGeom>
              <a:rect b="b" l="l" r="r" t="t"/>
              <a:pathLst>
                <a:path extrusionOk="0" h="7934" w="12727">
                  <a:moveTo>
                    <a:pt x="6280" y="1"/>
                  </a:moveTo>
                  <a:lnTo>
                    <a:pt x="0" y="3967"/>
                  </a:lnTo>
                  <a:lnTo>
                    <a:pt x="0" y="7934"/>
                  </a:lnTo>
                  <a:lnTo>
                    <a:pt x="12726" y="7934"/>
                  </a:lnTo>
                  <a:lnTo>
                    <a:pt x="12726" y="3967"/>
                  </a:lnTo>
                  <a:lnTo>
                    <a:pt x="6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7"/>
            <p:cNvSpPr/>
            <p:nvPr/>
          </p:nvSpPr>
          <p:spPr>
            <a:xfrm>
              <a:off x="2710575" y="3040750"/>
              <a:ext cx="603950" cy="360350"/>
            </a:xfrm>
            <a:custGeom>
              <a:rect b="b" l="l" r="r" t="t"/>
              <a:pathLst>
                <a:path extrusionOk="0" h="7207" w="12079">
                  <a:moveTo>
                    <a:pt x="5944" y="0"/>
                  </a:moveTo>
                  <a:lnTo>
                    <a:pt x="5877" y="34"/>
                  </a:lnTo>
                  <a:lnTo>
                    <a:pt x="4626" y="838"/>
                  </a:lnTo>
                  <a:lnTo>
                    <a:pt x="3989" y="1240"/>
                  </a:lnTo>
                  <a:lnTo>
                    <a:pt x="3654" y="1453"/>
                  </a:lnTo>
                  <a:lnTo>
                    <a:pt x="1777" y="2637"/>
                  </a:lnTo>
                  <a:lnTo>
                    <a:pt x="1453" y="2849"/>
                  </a:lnTo>
                  <a:lnTo>
                    <a:pt x="0" y="3765"/>
                  </a:lnTo>
                  <a:lnTo>
                    <a:pt x="0" y="7207"/>
                  </a:lnTo>
                  <a:lnTo>
                    <a:pt x="12078" y="7207"/>
                  </a:lnTo>
                  <a:lnTo>
                    <a:pt x="12078" y="3765"/>
                  </a:lnTo>
                  <a:lnTo>
                    <a:pt x="10637" y="2872"/>
                  </a:lnTo>
                  <a:lnTo>
                    <a:pt x="10302" y="2682"/>
                  </a:lnTo>
                  <a:lnTo>
                    <a:pt x="8425" y="1520"/>
                  </a:lnTo>
                  <a:lnTo>
                    <a:pt x="8101" y="1319"/>
                  </a:lnTo>
                  <a:lnTo>
                    <a:pt x="7922" y="1207"/>
                  </a:lnTo>
                  <a:lnTo>
                    <a:pt x="7162" y="749"/>
                  </a:lnTo>
                  <a:lnTo>
                    <a:pt x="6536" y="358"/>
                  </a:lnTo>
                  <a:lnTo>
                    <a:pt x="6201" y="168"/>
                  </a:lnTo>
                  <a:lnTo>
                    <a:pt x="5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7"/>
            <p:cNvSpPr/>
            <p:nvPr/>
          </p:nvSpPr>
          <p:spPr>
            <a:xfrm>
              <a:off x="2783175" y="3172550"/>
              <a:ext cx="16250" cy="228550"/>
            </a:xfrm>
            <a:custGeom>
              <a:rect b="b" l="l" r="r" t="t"/>
              <a:pathLst>
                <a:path extrusionOk="0" h="4571" w="325">
                  <a:moveTo>
                    <a:pt x="325" y="1"/>
                  </a:moveTo>
                  <a:lnTo>
                    <a:pt x="1" y="213"/>
                  </a:lnTo>
                  <a:lnTo>
                    <a:pt x="1" y="4571"/>
                  </a:lnTo>
                  <a:lnTo>
                    <a:pt x="325" y="4571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7"/>
            <p:cNvSpPr/>
            <p:nvPr/>
          </p:nvSpPr>
          <p:spPr>
            <a:xfrm>
              <a:off x="2893225" y="3102750"/>
              <a:ext cx="16800" cy="298350"/>
            </a:xfrm>
            <a:custGeom>
              <a:rect b="b" l="l" r="r" t="t"/>
              <a:pathLst>
                <a:path extrusionOk="0" h="5967" w="336">
                  <a:moveTo>
                    <a:pt x="336" y="0"/>
                  </a:moveTo>
                  <a:lnTo>
                    <a:pt x="1" y="213"/>
                  </a:lnTo>
                  <a:lnTo>
                    <a:pt x="1" y="1587"/>
                  </a:lnTo>
                  <a:lnTo>
                    <a:pt x="1" y="5051"/>
                  </a:lnTo>
                  <a:lnTo>
                    <a:pt x="1" y="5967"/>
                  </a:lnTo>
                  <a:lnTo>
                    <a:pt x="336" y="5967"/>
                  </a:lnTo>
                  <a:lnTo>
                    <a:pt x="336" y="4380"/>
                  </a:lnTo>
                  <a:lnTo>
                    <a:pt x="336" y="90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7"/>
            <p:cNvSpPr/>
            <p:nvPr/>
          </p:nvSpPr>
          <p:spPr>
            <a:xfrm>
              <a:off x="3115575" y="3106650"/>
              <a:ext cx="16250" cy="294450"/>
            </a:xfrm>
            <a:custGeom>
              <a:rect b="b" l="l" r="r" t="t"/>
              <a:pathLst>
                <a:path extrusionOk="0" h="5889" w="325">
                  <a:moveTo>
                    <a:pt x="1" y="1"/>
                  </a:moveTo>
                  <a:lnTo>
                    <a:pt x="1" y="5889"/>
                  </a:lnTo>
                  <a:lnTo>
                    <a:pt x="325" y="5889"/>
                  </a:lnTo>
                  <a:lnTo>
                    <a:pt x="325" y="2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7"/>
            <p:cNvSpPr/>
            <p:nvPr/>
          </p:nvSpPr>
          <p:spPr>
            <a:xfrm>
              <a:off x="3225625" y="3174800"/>
              <a:ext cx="16800" cy="226300"/>
            </a:xfrm>
            <a:custGeom>
              <a:rect b="b" l="l" r="r" t="t"/>
              <a:pathLst>
                <a:path extrusionOk="0" h="4526" w="336">
                  <a:moveTo>
                    <a:pt x="1" y="1"/>
                  </a:moveTo>
                  <a:lnTo>
                    <a:pt x="1" y="4526"/>
                  </a:lnTo>
                  <a:lnTo>
                    <a:pt x="336" y="4526"/>
                  </a:lnTo>
                  <a:lnTo>
                    <a:pt x="336" y="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7"/>
            <p:cNvSpPr/>
            <p:nvPr/>
          </p:nvSpPr>
          <p:spPr>
            <a:xfrm>
              <a:off x="3004425" y="3040750"/>
              <a:ext cx="16250" cy="360350"/>
            </a:xfrm>
            <a:custGeom>
              <a:rect b="b" l="l" r="r" t="t"/>
              <a:pathLst>
                <a:path extrusionOk="0" h="7207" w="325">
                  <a:moveTo>
                    <a:pt x="67" y="0"/>
                  </a:moveTo>
                  <a:lnTo>
                    <a:pt x="0" y="34"/>
                  </a:lnTo>
                  <a:lnTo>
                    <a:pt x="0" y="1710"/>
                  </a:lnTo>
                  <a:lnTo>
                    <a:pt x="0" y="3408"/>
                  </a:lnTo>
                  <a:lnTo>
                    <a:pt x="0" y="5441"/>
                  </a:lnTo>
                  <a:lnTo>
                    <a:pt x="0" y="7207"/>
                  </a:lnTo>
                  <a:lnTo>
                    <a:pt x="324" y="7207"/>
                  </a:lnTo>
                  <a:lnTo>
                    <a:pt x="324" y="4760"/>
                  </a:lnTo>
                  <a:lnTo>
                    <a:pt x="324" y="2715"/>
                  </a:lnTo>
                  <a:lnTo>
                    <a:pt x="324" y="1028"/>
                  </a:lnTo>
                  <a:lnTo>
                    <a:pt x="324" y="16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7"/>
            <p:cNvSpPr/>
            <p:nvPr/>
          </p:nvSpPr>
          <p:spPr>
            <a:xfrm>
              <a:off x="3406625" y="3271450"/>
              <a:ext cx="55950" cy="172100"/>
            </a:xfrm>
            <a:custGeom>
              <a:rect b="b" l="l" r="r" t="t"/>
              <a:pathLst>
                <a:path extrusionOk="0" h="3442" w="1119">
                  <a:moveTo>
                    <a:pt x="1" y="1"/>
                  </a:moveTo>
                  <a:lnTo>
                    <a:pt x="1" y="2380"/>
                  </a:lnTo>
                  <a:lnTo>
                    <a:pt x="1" y="3442"/>
                  </a:lnTo>
                  <a:lnTo>
                    <a:pt x="347" y="2380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7"/>
            <p:cNvSpPr/>
            <p:nvPr/>
          </p:nvSpPr>
          <p:spPr>
            <a:xfrm>
              <a:off x="2563075" y="3271450"/>
              <a:ext cx="56450" cy="172100"/>
            </a:xfrm>
            <a:custGeom>
              <a:rect b="b" l="l" r="r" t="t"/>
              <a:pathLst>
                <a:path extrusionOk="0" h="3442" w="1129">
                  <a:moveTo>
                    <a:pt x="0" y="1"/>
                  </a:moveTo>
                  <a:lnTo>
                    <a:pt x="783" y="2380"/>
                  </a:lnTo>
                  <a:lnTo>
                    <a:pt x="1129" y="3442"/>
                  </a:lnTo>
                  <a:lnTo>
                    <a:pt x="1129" y="238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7"/>
            <p:cNvSpPr/>
            <p:nvPr/>
          </p:nvSpPr>
          <p:spPr>
            <a:xfrm>
              <a:off x="2619475" y="2952450"/>
              <a:ext cx="787200" cy="245850"/>
            </a:xfrm>
            <a:custGeom>
              <a:rect b="b" l="l" r="r" t="t"/>
              <a:pathLst>
                <a:path extrusionOk="0" h="4917" w="15744">
                  <a:moveTo>
                    <a:pt x="7766" y="1"/>
                  </a:moveTo>
                  <a:lnTo>
                    <a:pt x="1" y="4917"/>
                  </a:lnTo>
                  <a:lnTo>
                    <a:pt x="7766" y="280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7"/>
            <p:cNvSpPr/>
            <p:nvPr/>
          </p:nvSpPr>
          <p:spPr>
            <a:xfrm>
              <a:off x="2325625" y="3550200"/>
              <a:ext cx="2032450" cy="141400"/>
            </a:xfrm>
            <a:custGeom>
              <a:rect b="b" l="l" r="r" t="t"/>
              <a:pathLst>
                <a:path extrusionOk="0" h="2828" w="40649">
                  <a:moveTo>
                    <a:pt x="1" y="1"/>
                  </a:moveTo>
                  <a:lnTo>
                    <a:pt x="1" y="2828"/>
                  </a:lnTo>
                  <a:lnTo>
                    <a:pt x="40648" y="282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7"/>
            <p:cNvSpPr/>
            <p:nvPr/>
          </p:nvSpPr>
          <p:spPr>
            <a:xfrm>
              <a:off x="2572025" y="3550200"/>
              <a:ext cx="183850" cy="141400"/>
            </a:xfrm>
            <a:custGeom>
              <a:rect b="b" l="l" r="r" t="t"/>
              <a:pathLst>
                <a:path extrusionOk="0" h="2828" w="3677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7"/>
            <p:cNvSpPr/>
            <p:nvPr/>
          </p:nvSpPr>
          <p:spPr>
            <a:xfrm>
              <a:off x="2677575" y="3550200"/>
              <a:ext cx="142550" cy="141400"/>
            </a:xfrm>
            <a:custGeom>
              <a:rect b="b" l="l" r="r" t="t"/>
              <a:pathLst>
                <a:path extrusionOk="0" h="2828" w="2851">
                  <a:moveTo>
                    <a:pt x="2023" y="1"/>
                  </a:moveTo>
                  <a:lnTo>
                    <a:pt x="1" y="2828"/>
                  </a:lnTo>
                  <a:lnTo>
                    <a:pt x="828" y="2828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7"/>
            <p:cNvSpPr/>
            <p:nvPr/>
          </p:nvSpPr>
          <p:spPr>
            <a:xfrm>
              <a:off x="300217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7"/>
            <p:cNvSpPr/>
            <p:nvPr/>
          </p:nvSpPr>
          <p:spPr>
            <a:xfrm>
              <a:off x="3107775" y="3550200"/>
              <a:ext cx="142500" cy="141400"/>
            </a:xfrm>
            <a:custGeom>
              <a:rect b="b" l="l" r="r" t="t"/>
              <a:pathLst>
                <a:path extrusionOk="0" h="2828" w="2850">
                  <a:moveTo>
                    <a:pt x="2022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7"/>
            <p:cNvSpPr/>
            <p:nvPr/>
          </p:nvSpPr>
          <p:spPr>
            <a:xfrm>
              <a:off x="343512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1" y="2828"/>
                  </a:lnTo>
                  <a:lnTo>
                    <a:pt x="1632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7"/>
            <p:cNvSpPr/>
            <p:nvPr/>
          </p:nvSpPr>
          <p:spPr>
            <a:xfrm>
              <a:off x="3540725" y="3550200"/>
              <a:ext cx="141950" cy="141400"/>
            </a:xfrm>
            <a:custGeom>
              <a:rect b="b" l="l" r="r" t="t"/>
              <a:pathLst>
                <a:path extrusionOk="0" h="2828" w="2839">
                  <a:moveTo>
                    <a:pt x="2023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7"/>
            <p:cNvSpPr/>
            <p:nvPr/>
          </p:nvSpPr>
          <p:spPr>
            <a:xfrm>
              <a:off x="3947975" y="3550200"/>
              <a:ext cx="182700" cy="141400"/>
            </a:xfrm>
            <a:custGeom>
              <a:rect b="b" l="l" r="r" t="t"/>
              <a:pathLst>
                <a:path extrusionOk="0" h="2828" w="3654">
                  <a:moveTo>
                    <a:pt x="2023" y="1"/>
                  </a:moveTo>
                  <a:lnTo>
                    <a:pt x="0" y="2828"/>
                  </a:lnTo>
                  <a:lnTo>
                    <a:pt x="1632" y="2828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7"/>
            <p:cNvSpPr/>
            <p:nvPr/>
          </p:nvSpPr>
          <p:spPr>
            <a:xfrm>
              <a:off x="4053575" y="3550200"/>
              <a:ext cx="141350" cy="141400"/>
            </a:xfrm>
            <a:custGeom>
              <a:rect b="b" l="l" r="r" t="t"/>
              <a:pathLst>
                <a:path extrusionOk="0" h="2828" w="2827">
                  <a:moveTo>
                    <a:pt x="2022" y="1"/>
                  </a:moveTo>
                  <a:lnTo>
                    <a:pt x="0" y="2828"/>
                  </a:lnTo>
                  <a:lnTo>
                    <a:pt x="816" y="2828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7"/>
            <p:cNvSpPr/>
            <p:nvPr/>
          </p:nvSpPr>
          <p:spPr>
            <a:xfrm>
              <a:off x="4358025" y="3863050"/>
              <a:ext cx="307300" cy="550900"/>
            </a:xfrm>
            <a:custGeom>
              <a:rect b="b" l="l" r="r" t="t"/>
              <a:pathLst>
                <a:path extrusionOk="0" h="11018" w="6146">
                  <a:moveTo>
                    <a:pt x="0" y="1"/>
                  </a:moveTo>
                  <a:lnTo>
                    <a:pt x="0" y="11017"/>
                  </a:lnTo>
                  <a:lnTo>
                    <a:pt x="6146" y="11017"/>
                  </a:lnTo>
                  <a:lnTo>
                    <a:pt x="3810" y="23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7"/>
            <p:cNvSpPr/>
            <p:nvPr/>
          </p:nvSpPr>
          <p:spPr>
            <a:xfrm>
              <a:off x="3635125" y="1296050"/>
              <a:ext cx="533000" cy="722400"/>
            </a:xfrm>
            <a:custGeom>
              <a:rect b="b" l="l" r="r" t="t"/>
              <a:pathLst>
                <a:path extrusionOk="0" h="14448" w="10660">
                  <a:moveTo>
                    <a:pt x="5632" y="1"/>
                  </a:moveTo>
                  <a:cubicBezTo>
                    <a:pt x="4760" y="1"/>
                    <a:pt x="4045" y="716"/>
                    <a:pt x="4045" y="1576"/>
                  </a:cubicBezTo>
                  <a:cubicBezTo>
                    <a:pt x="4045" y="1688"/>
                    <a:pt x="4067" y="1800"/>
                    <a:pt x="4090" y="1900"/>
                  </a:cubicBezTo>
                  <a:cubicBezTo>
                    <a:pt x="4012" y="1889"/>
                    <a:pt x="3933" y="1878"/>
                    <a:pt x="3855" y="1878"/>
                  </a:cubicBezTo>
                  <a:cubicBezTo>
                    <a:pt x="3542" y="1878"/>
                    <a:pt x="3241" y="1967"/>
                    <a:pt x="2984" y="2124"/>
                  </a:cubicBezTo>
                  <a:cubicBezTo>
                    <a:pt x="2682" y="1733"/>
                    <a:pt x="2202" y="1487"/>
                    <a:pt x="1676" y="1487"/>
                  </a:cubicBezTo>
                  <a:cubicBezTo>
                    <a:pt x="749" y="1487"/>
                    <a:pt x="0" y="2235"/>
                    <a:pt x="0" y="3163"/>
                  </a:cubicBezTo>
                  <a:cubicBezTo>
                    <a:pt x="0" y="3576"/>
                    <a:pt x="157" y="3956"/>
                    <a:pt x="403" y="4247"/>
                  </a:cubicBezTo>
                  <a:lnTo>
                    <a:pt x="403" y="4347"/>
                  </a:lnTo>
                  <a:cubicBezTo>
                    <a:pt x="403" y="5196"/>
                    <a:pt x="1073" y="5878"/>
                    <a:pt x="1911" y="5923"/>
                  </a:cubicBezTo>
                  <a:cubicBezTo>
                    <a:pt x="1844" y="6146"/>
                    <a:pt x="1788" y="6381"/>
                    <a:pt x="1788" y="6626"/>
                  </a:cubicBezTo>
                  <a:cubicBezTo>
                    <a:pt x="1788" y="7375"/>
                    <a:pt x="2224" y="8034"/>
                    <a:pt x="2838" y="8369"/>
                  </a:cubicBezTo>
                  <a:cubicBezTo>
                    <a:pt x="2481" y="8705"/>
                    <a:pt x="2280" y="9174"/>
                    <a:pt x="2280" y="9699"/>
                  </a:cubicBezTo>
                  <a:cubicBezTo>
                    <a:pt x="2280" y="10593"/>
                    <a:pt x="2917" y="11341"/>
                    <a:pt x="3755" y="11520"/>
                  </a:cubicBezTo>
                  <a:cubicBezTo>
                    <a:pt x="3632" y="11710"/>
                    <a:pt x="3565" y="11934"/>
                    <a:pt x="3565" y="12168"/>
                  </a:cubicBezTo>
                  <a:cubicBezTo>
                    <a:pt x="3565" y="12827"/>
                    <a:pt x="4090" y="13353"/>
                    <a:pt x="4749" y="13353"/>
                  </a:cubicBezTo>
                  <a:cubicBezTo>
                    <a:pt x="4794" y="13353"/>
                    <a:pt x="4827" y="13341"/>
                    <a:pt x="4872" y="13341"/>
                  </a:cubicBezTo>
                  <a:cubicBezTo>
                    <a:pt x="4861" y="13408"/>
                    <a:pt x="4850" y="13475"/>
                    <a:pt x="4850" y="13554"/>
                  </a:cubicBezTo>
                  <a:cubicBezTo>
                    <a:pt x="4850" y="14056"/>
                    <a:pt x="5241" y="14448"/>
                    <a:pt x="5743" y="14448"/>
                  </a:cubicBezTo>
                  <a:cubicBezTo>
                    <a:pt x="6246" y="14448"/>
                    <a:pt x="6637" y="14034"/>
                    <a:pt x="6637" y="13554"/>
                  </a:cubicBezTo>
                  <a:cubicBezTo>
                    <a:pt x="6637" y="13520"/>
                    <a:pt x="6615" y="13498"/>
                    <a:pt x="6615" y="13464"/>
                  </a:cubicBezTo>
                  <a:cubicBezTo>
                    <a:pt x="7028" y="13308"/>
                    <a:pt x="7319" y="12917"/>
                    <a:pt x="7319" y="12459"/>
                  </a:cubicBezTo>
                  <a:cubicBezTo>
                    <a:pt x="7319" y="12325"/>
                    <a:pt x="7274" y="12179"/>
                    <a:pt x="7229" y="12068"/>
                  </a:cubicBezTo>
                  <a:cubicBezTo>
                    <a:pt x="7766" y="12057"/>
                    <a:pt x="8201" y="11621"/>
                    <a:pt x="8201" y="11073"/>
                  </a:cubicBezTo>
                  <a:cubicBezTo>
                    <a:pt x="8201" y="10984"/>
                    <a:pt x="8179" y="10883"/>
                    <a:pt x="8157" y="10794"/>
                  </a:cubicBezTo>
                  <a:cubicBezTo>
                    <a:pt x="8883" y="10459"/>
                    <a:pt x="9386" y="9733"/>
                    <a:pt x="9386" y="8895"/>
                  </a:cubicBezTo>
                  <a:cubicBezTo>
                    <a:pt x="9386" y="8392"/>
                    <a:pt x="9207" y="7934"/>
                    <a:pt x="8905" y="7587"/>
                  </a:cubicBezTo>
                  <a:cubicBezTo>
                    <a:pt x="9408" y="7375"/>
                    <a:pt x="9844" y="7029"/>
                    <a:pt x="10157" y="6582"/>
                  </a:cubicBezTo>
                  <a:cubicBezTo>
                    <a:pt x="10179" y="6537"/>
                    <a:pt x="10213" y="6515"/>
                    <a:pt x="10224" y="6470"/>
                  </a:cubicBezTo>
                  <a:cubicBezTo>
                    <a:pt x="10280" y="6381"/>
                    <a:pt x="10324" y="6314"/>
                    <a:pt x="10358" y="6235"/>
                  </a:cubicBezTo>
                  <a:cubicBezTo>
                    <a:pt x="10391" y="6157"/>
                    <a:pt x="10414" y="6101"/>
                    <a:pt x="10447" y="6034"/>
                  </a:cubicBezTo>
                  <a:cubicBezTo>
                    <a:pt x="10470" y="5967"/>
                    <a:pt x="10503" y="5911"/>
                    <a:pt x="10514" y="5844"/>
                  </a:cubicBezTo>
                  <a:cubicBezTo>
                    <a:pt x="10525" y="5788"/>
                    <a:pt x="10548" y="5744"/>
                    <a:pt x="10559" y="5688"/>
                  </a:cubicBezTo>
                  <a:cubicBezTo>
                    <a:pt x="10604" y="5543"/>
                    <a:pt x="10626" y="5375"/>
                    <a:pt x="10637" y="5230"/>
                  </a:cubicBezTo>
                  <a:cubicBezTo>
                    <a:pt x="10660" y="5185"/>
                    <a:pt x="10660" y="5129"/>
                    <a:pt x="10660" y="5073"/>
                  </a:cubicBezTo>
                  <a:lnTo>
                    <a:pt x="10660" y="5029"/>
                  </a:lnTo>
                  <a:lnTo>
                    <a:pt x="10660" y="4928"/>
                  </a:lnTo>
                  <a:cubicBezTo>
                    <a:pt x="10660" y="3353"/>
                    <a:pt x="9375" y="2068"/>
                    <a:pt x="7810" y="2068"/>
                  </a:cubicBezTo>
                  <a:cubicBezTo>
                    <a:pt x="7553" y="2068"/>
                    <a:pt x="7319" y="2113"/>
                    <a:pt x="7095" y="2168"/>
                  </a:cubicBezTo>
                  <a:cubicBezTo>
                    <a:pt x="7162" y="1990"/>
                    <a:pt x="7207" y="1788"/>
                    <a:pt x="7207" y="1576"/>
                  </a:cubicBezTo>
                  <a:cubicBezTo>
                    <a:pt x="7207" y="716"/>
                    <a:pt x="6492" y="1"/>
                    <a:pt x="5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7"/>
            <p:cNvSpPr/>
            <p:nvPr/>
          </p:nvSpPr>
          <p:spPr>
            <a:xfrm>
              <a:off x="3813325" y="1399400"/>
              <a:ext cx="354800" cy="619050"/>
            </a:xfrm>
            <a:custGeom>
              <a:rect b="b" l="l" r="r" t="t"/>
              <a:pathLst>
                <a:path extrusionOk="0" h="12381" w="7096">
                  <a:moveTo>
                    <a:pt x="4258" y="1"/>
                  </a:moveTo>
                  <a:cubicBezTo>
                    <a:pt x="4001" y="1"/>
                    <a:pt x="3766" y="46"/>
                    <a:pt x="3543" y="101"/>
                  </a:cubicBezTo>
                  <a:cubicBezTo>
                    <a:pt x="3721" y="202"/>
                    <a:pt x="3889" y="314"/>
                    <a:pt x="4045" y="425"/>
                  </a:cubicBezTo>
                  <a:cubicBezTo>
                    <a:pt x="4816" y="962"/>
                    <a:pt x="5196" y="1822"/>
                    <a:pt x="5196" y="2660"/>
                  </a:cubicBezTo>
                  <a:cubicBezTo>
                    <a:pt x="5196" y="3688"/>
                    <a:pt x="4615" y="4705"/>
                    <a:pt x="3543" y="5140"/>
                  </a:cubicBezTo>
                  <a:cubicBezTo>
                    <a:pt x="4023" y="5755"/>
                    <a:pt x="4280" y="6459"/>
                    <a:pt x="4191" y="7319"/>
                  </a:cubicBezTo>
                  <a:lnTo>
                    <a:pt x="4191" y="7353"/>
                  </a:lnTo>
                  <a:cubicBezTo>
                    <a:pt x="4097" y="8399"/>
                    <a:pt x="3169" y="9140"/>
                    <a:pt x="2168" y="9140"/>
                  </a:cubicBezTo>
                  <a:cubicBezTo>
                    <a:pt x="1972" y="9140"/>
                    <a:pt x="1772" y="9112"/>
                    <a:pt x="1576" y="9051"/>
                  </a:cubicBezTo>
                  <a:cubicBezTo>
                    <a:pt x="1431" y="9006"/>
                    <a:pt x="1286" y="8950"/>
                    <a:pt x="1140" y="8883"/>
                  </a:cubicBezTo>
                  <a:cubicBezTo>
                    <a:pt x="1054" y="8866"/>
                    <a:pt x="973" y="8858"/>
                    <a:pt x="897" y="8858"/>
                  </a:cubicBezTo>
                  <a:cubicBezTo>
                    <a:pt x="523" y="8858"/>
                    <a:pt x="284" y="9063"/>
                    <a:pt x="191" y="9453"/>
                  </a:cubicBezTo>
                  <a:cubicBezTo>
                    <a:pt x="68" y="9643"/>
                    <a:pt x="1" y="9867"/>
                    <a:pt x="1" y="10101"/>
                  </a:cubicBezTo>
                  <a:cubicBezTo>
                    <a:pt x="1" y="10760"/>
                    <a:pt x="526" y="11286"/>
                    <a:pt x="1185" y="11286"/>
                  </a:cubicBezTo>
                  <a:cubicBezTo>
                    <a:pt x="1230" y="11286"/>
                    <a:pt x="1263" y="11274"/>
                    <a:pt x="1308" y="11274"/>
                  </a:cubicBezTo>
                  <a:cubicBezTo>
                    <a:pt x="1297" y="11341"/>
                    <a:pt x="1286" y="11408"/>
                    <a:pt x="1286" y="11487"/>
                  </a:cubicBezTo>
                  <a:cubicBezTo>
                    <a:pt x="1286" y="11989"/>
                    <a:pt x="1677" y="12381"/>
                    <a:pt x="2179" y="12381"/>
                  </a:cubicBezTo>
                  <a:cubicBezTo>
                    <a:pt x="2682" y="12381"/>
                    <a:pt x="3073" y="11967"/>
                    <a:pt x="3073" y="11487"/>
                  </a:cubicBezTo>
                  <a:cubicBezTo>
                    <a:pt x="3073" y="11453"/>
                    <a:pt x="3051" y="11431"/>
                    <a:pt x="3051" y="11397"/>
                  </a:cubicBezTo>
                  <a:cubicBezTo>
                    <a:pt x="3464" y="11241"/>
                    <a:pt x="3755" y="10850"/>
                    <a:pt x="3755" y="10392"/>
                  </a:cubicBezTo>
                  <a:cubicBezTo>
                    <a:pt x="3755" y="10258"/>
                    <a:pt x="3710" y="10112"/>
                    <a:pt x="3665" y="10001"/>
                  </a:cubicBezTo>
                  <a:cubicBezTo>
                    <a:pt x="4202" y="9990"/>
                    <a:pt x="4637" y="9554"/>
                    <a:pt x="4637" y="9006"/>
                  </a:cubicBezTo>
                  <a:cubicBezTo>
                    <a:pt x="4637" y="8917"/>
                    <a:pt x="4615" y="8816"/>
                    <a:pt x="4593" y="8727"/>
                  </a:cubicBezTo>
                  <a:cubicBezTo>
                    <a:pt x="5319" y="8392"/>
                    <a:pt x="5822" y="7666"/>
                    <a:pt x="5822" y="6828"/>
                  </a:cubicBezTo>
                  <a:cubicBezTo>
                    <a:pt x="5822" y="6325"/>
                    <a:pt x="5643" y="5867"/>
                    <a:pt x="5341" y="5520"/>
                  </a:cubicBezTo>
                  <a:cubicBezTo>
                    <a:pt x="5844" y="5308"/>
                    <a:pt x="6280" y="4962"/>
                    <a:pt x="6593" y="4515"/>
                  </a:cubicBezTo>
                  <a:cubicBezTo>
                    <a:pt x="6615" y="4470"/>
                    <a:pt x="6626" y="4448"/>
                    <a:pt x="6660" y="4403"/>
                  </a:cubicBezTo>
                  <a:cubicBezTo>
                    <a:pt x="6716" y="4314"/>
                    <a:pt x="6760" y="4247"/>
                    <a:pt x="6794" y="4168"/>
                  </a:cubicBezTo>
                  <a:cubicBezTo>
                    <a:pt x="6827" y="4090"/>
                    <a:pt x="6850" y="4034"/>
                    <a:pt x="6883" y="3967"/>
                  </a:cubicBezTo>
                  <a:cubicBezTo>
                    <a:pt x="6906" y="3900"/>
                    <a:pt x="6939" y="3844"/>
                    <a:pt x="6950" y="3777"/>
                  </a:cubicBezTo>
                  <a:cubicBezTo>
                    <a:pt x="6961" y="3721"/>
                    <a:pt x="6984" y="3677"/>
                    <a:pt x="6995" y="3621"/>
                  </a:cubicBezTo>
                  <a:cubicBezTo>
                    <a:pt x="7040" y="3476"/>
                    <a:pt x="7062" y="3308"/>
                    <a:pt x="7073" y="3163"/>
                  </a:cubicBezTo>
                  <a:cubicBezTo>
                    <a:pt x="7096" y="3118"/>
                    <a:pt x="7096" y="3062"/>
                    <a:pt x="7096" y="3006"/>
                  </a:cubicBezTo>
                  <a:lnTo>
                    <a:pt x="7096" y="2962"/>
                  </a:lnTo>
                  <a:lnTo>
                    <a:pt x="7096" y="2861"/>
                  </a:lnTo>
                  <a:cubicBezTo>
                    <a:pt x="7096" y="1286"/>
                    <a:pt x="5811" y="1"/>
                    <a:pt x="425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7"/>
            <p:cNvSpPr/>
            <p:nvPr/>
          </p:nvSpPr>
          <p:spPr>
            <a:xfrm>
              <a:off x="2912225" y="3078150"/>
              <a:ext cx="194450" cy="322950"/>
            </a:xfrm>
            <a:custGeom>
              <a:rect b="b" l="l" r="r" t="t"/>
              <a:pathLst>
                <a:path extrusionOk="0" h="6459" w="3889">
                  <a:moveTo>
                    <a:pt x="3129" y="1"/>
                  </a:moveTo>
                  <a:lnTo>
                    <a:pt x="2168" y="1967"/>
                  </a:lnTo>
                  <a:lnTo>
                    <a:pt x="1844" y="2660"/>
                  </a:lnTo>
                  <a:lnTo>
                    <a:pt x="1" y="6459"/>
                  </a:lnTo>
                  <a:lnTo>
                    <a:pt x="995" y="6459"/>
                  </a:lnTo>
                  <a:lnTo>
                    <a:pt x="1844" y="4693"/>
                  </a:lnTo>
                  <a:lnTo>
                    <a:pt x="2168" y="4012"/>
                  </a:lnTo>
                  <a:lnTo>
                    <a:pt x="3889" y="459"/>
                  </a:lnTo>
                  <a:lnTo>
                    <a:pt x="312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2788225" y="3040750"/>
              <a:ext cx="249200" cy="360350"/>
            </a:xfrm>
            <a:custGeom>
              <a:rect b="b" l="l" r="r" t="t"/>
              <a:pathLst>
                <a:path extrusionOk="0" h="7207" w="4984">
                  <a:moveTo>
                    <a:pt x="4391" y="0"/>
                  </a:moveTo>
                  <a:lnTo>
                    <a:pt x="4324" y="34"/>
                  </a:lnTo>
                  <a:lnTo>
                    <a:pt x="3073" y="838"/>
                  </a:lnTo>
                  <a:lnTo>
                    <a:pt x="2436" y="2145"/>
                  </a:lnTo>
                  <a:lnTo>
                    <a:pt x="2101" y="2827"/>
                  </a:lnTo>
                  <a:lnTo>
                    <a:pt x="224" y="6726"/>
                  </a:lnTo>
                  <a:lnTo>
                    <a:pt x="0" y="7207"/>
                  </a:lnTo>
                  <a:lnTo>
                    <a:pt x="1676" y="7207"/>
                  </a:lnTo>
                  <a:lnTo>
                    <a:pt x="2101" y="6291"/>
                  </a:lnTo>
                  <a:lnTo>
                    <a:pt x="2436" y="5620"/>
                  </a:lnTo>
                  <a:lnTo>
                    <a:pt x="4324" y="1710"/>
                  </a:lnTo>
                  <a:lnTo>
                    <a:pt x="4648" y="1028"/>
                  </a:lnTo>
                  <a:lnTo>
                    <a:pt x="4983" y="358"/>
                  </a:lnTo>
                  <a:lnTo>
                    <a:pt x="4648" y="168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7"/>
            <p:cNvSpPr/>
            <p:nvPr/>
          </p:nvSpPr>
          <p:spPr>
            <a:xfrm>
              <a:off x="2154675" y="390720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1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7"/>
            <p:cNvSpPr/>
            <p:nvPr/>
          </p:nvSpPr>
          <p:spPr>
            <a:xfrm>
              <a:off x="21602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1" y="1"/>
                  </a:moveTo>
                  <a:lnTo>
                    <a:pt x="1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7"/>
            <p:cNvSpPr/>
            <p:nvPr/>
          </p:nvSpPr>
          <p:spPr>
            <a:xfrm>
              <a:off x="2160275" y="3911100"/>
              <a:ext cx="107300" cy="122400"/>
            </a:xfrm>
            <a:custGeom>
              <a:rect b="b" l="l" r="r" t="t"/>
              <a:pathLst>
                <a:path extrusionOk="0" h="2448" w="2146">
                  <a:moveTo>
                    <a:pt x="1442" y="1"/>
                  </a:moveTo>
                  <a:lnTo>
                    <a:pt x="1" y="1364"/>
                  </a:lnTo>
                  <a:lnTo>
                    <a:pt x="1" y="2448"/>
                  </a:lnTo>
                  <a:lnTo>
                    <a:pt x="2146" y="425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7"/>
            <p:cNvSpPr/>
            <p:nvPr/>
          </p:nvSpPr>
          <p:spPr>
            <a:xfrm>
              <a:off x="2160275" y="3964200"/>
              <a:ext cx="107300" cy="105050"/>
            </a:xfrm>
            <a:custGeom>
              <a:rect b="b" l="l" r="r" t="t"/>
              <a:pathLst>
                <a:path extrusionOk="0" h="2101" w="2146">
                  <a:moveTo>
                    <a:pt x="2146" y="0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7"/>
            <p:cNvSpPr/>
            <p:nvPr/>
          </p:nvSpPr>
          <p:spPr>
            <a:xfrm>
              <a:off x="2154675" y="412565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0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7"/>
            <p:cNvSpPr/>
            <p:nvPr/>
          </p:nvSpPr>
          <p:spPr>
            <a:xfrm>
              <a:off x="21602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1" y="1"/>
                  </a:moveTo>
                  <a:lnTo>
                    <a:pt x="1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7"/>
            <p:cNvSpPr/>
            <p:nvPr/>
          </p:nvSpPr>
          <p:spPr>
            <a:xfrm>
              <a:off x="2160275" y="4130100"/>
              <a:ext cx="107300" cy="121850"/>
            </a:xfrm>
            <a:custGeom>
              <a:rect b="b" l="l" r="r" t="t"/>
              <a:pathLst>
                <a:path extrusionOk="0" h="2437" w="2146">
                  <a:moveTo>
                    <a:pt x="1442" y="1"/>
                  </a:moveTo>
                  <a:lnTo>
                    <a:pt x="1" y="1352"/>
                  </a:lnTo>
                  <a:lnTo>
                    <a:pt x="1" y="2436"/>
                  </a:lnTo>
                  <a:lnTo>
                    <a:pt x="2146" y="414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7"/>
            <p:cNvSpPr/>
            <p:nvPr/>
          </p:nvSpPr>
          <p:spPr>
            <a:xfrm>
              <a:off x="2160275" y="4182600"/>
              <a:ext cx="107300" cy="105100"/>
            </a:xfrm>
            <a:custGeom>
              <a:rect b="b" l="l" r="r" t="t"/>
              <a:pathLst>
                <a:path extrusionOk="0" h="2102" w="2146">
                  <a:moveTo>
                    <a:pt x="2146" y="1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7"/>
            <p:cNvSpPr/>
            <p:nvPr/>
          </p:nvSpPr>
          <p:spPr>
            <a:xfrm>
              <a:off x="1901075" y="4182600"/>
              <a:ext cx="107850" cy="105100"/>
            </a:xfrm>
            <a:custGeom>
              <a:rect b="b" l="l" r="r" t="t"/>
              <a:pathLst>
                <a:path extrusionOk="0" h="2102" w="2157">
                  <a:moveTo>
                    <a:pt x="2157" y="1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7"/>
            <p:cNvSpPr/>
            <p:nvPr/>
          </p:nvSpPr>
          <p:spPr>
            <a:xfrm>
              <a:off x="1836825" y="3558600"/>
              <a:ext cx="488850" cy="855350"/>
            </a:xfrm>
            <a:custGeom>
              <a:rect b="b" l="l" r="r" t="t"/>
              <a:pathLst>
                <a:path extrusionOk="0" h="17107" w="9777">
                  <a:moveTo>
                    <a:pt x="9777" y="1"/>
                  </a:moveTo>
                  <a:lnTo>
                    <a:pt x="6816" y="1967"/>
                  </a:lnTo>
                  <a:lnTo>
                    <a:pt x="1" y="17106"/>
                  </a:lnTo>
                  <a:lnTo>
                    <a:pt x="9777" y="17106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" name="Google Shape;543;p37"/>
          <p:cNvSpPr/>
          <p:nvPr/>
        </p:nvSpPr>
        <p:spPr>
          <a:xfrm>
            <a:off x="55665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46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Logic &amp; Workflow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9" name="Google Shape;1129;p46"/>
          <p:cNvSpPr txBox="1"/>
          <p:nvPr>
            <p:ph idx="2" type="title"/>
          </p:nvPr>
        </p:nvSpPr>
        <p:spPr>
          <a:xfrm>
            <a:off x="1376400" y="1404750"/>
            <a:ext cx="2246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1130" name="Google Shape;1130;p46"/>
          <p:cNvSpPr txBox="1"/>
          <p:nvPr>
            <p:ph idx="1" type="subTitle"/>
          </p:nvPr>
        </p:nvSpPr>
        <p:spPr>
          <a:xfrm>
            <a:off x="1395063" y="1862200"/>
            <a:ext cx="2246400" cy="28476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ESP32 analyzes risk levels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Level 0 (Green)</a:t>
            </a:r>
            <a:r>
              <a:rPr lang="en" sz="1300"/>
              <a:t>: Normal range.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Level 1 (Yellow)</a:t>
            </a:r>
            <a:r>
              <a:rPr lang="en" sz="1300"/>
              <a:t>: Slight gas increase 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Level 2 (Red)</a:t>
            </a:r>
            <a:r>
              <a:rPr lang="en" sz="1300"/>
              <a:t>: High gas, Fire detected, or Temp &gt; 50°C </a:t>
            </a:r>
            <a:endParaRPr sz="1300"/>
          </a:p>
        </p:txBody>
      </p:sp>
      <p:sp>
        <p:nvSpPr>
          <p:cNvPr id="1131" name="Google Shape;1131;p46"/>
          <p:cNvSpPr/>
          <p:nvPr/>
        </p:nvSpPr>
        <p:spPr>
          <a:xfrm>
            <a:off x="720000" y="143010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32" name="Google Shape;1132;p46"/>
          <p:cNvGrpSpPr/>
          <p:nvPr/>
        </p:nvGrpSpPr>
        <p:grpSpPr>
          <a:xfrm>
            <a:off x="791497" y="1501399"/>
            <a:ext cx="361007" cy="360802"/>
            <a:chOff x="3887863" y="2344737"/>
            <a:chExt cx="361007" cy="360802"/>
          </a:xfrm>
        </p:grpSpPr>
        <p:sp>
          <p:nvSpPr>
            <p:cNvPr id="1133" name="Google Shape;1133;p46"/>
            <p:cNvSpPr/>
            <p:nvPr/>
          </p:nvSpPr>
          <p:spPr>
            <a:xfrm>
              <a:off x="4150257" y="2413887"/>
              <a:ext cx="70445" cy="263517"/>
            </a:xfrm>
            <a:custGeom>
              <a:rect b="b" l="l" r="r" t="t"/>
              <a:pathLst>
                <a:path extrusionOk="0" h="16710" w="4467">
                  <a:moveTo>
                    <a:pt x="2233" y="892"/>
                  </a:moveTo>
                  <a:cubicBezTo>
                    <a:pt x="2479" y="892"/>
                    <a:pt x="2681" y="1091"/>
                    <a:pt x="2681" y="1339"/>
                  </a:cubicBezTo>
                  <a:lnTo>
                    <a:pt x="2681" y="5366"/>
                  </a:lnTo>
                  <a:lnTo>
                    <a:pt x="1789" y="5366"/>
                  </a:lnTo>
                  <a:lnTo>
                    <a:pt x="1789" y="1339"/>
                  </a:lnTo>
                  <a:cubicBezTo>
                    <a:pt x="1786" y="1094"/>
                    <a:pt x="1985" y="892"/>
                    <a:pt x="2233" y="892"/>
                  </a:cubicBezTo>
                  <a:close/>
                  <a:moveTo>
                    <a:pt x="2678" y="6266"/>
                  </a:moveTo>
                  <a:lnTo>
                    <a:pt x="2678" y="12931"/>
                  </a:lnTo>
                  <a:cubicBezTo>
                    <a:pt x="2678" y="13091"/>
                    <a:pt x="2762" y="13237"/>
                    <a:pt x="2900" y="13316"/>
                  </a:cubicBezTo>
                  <a:cubicBezTo>
                    <a:pt x="3316" y="13553"/>
                    <a:pt x="3570" y="13998"/>
                    <a:pt x="3570" y="14477"/>
                  </a:cubicBezTo>
                  <a:cubicBezTo>
                    <a:pt x="3572" y="15214"/>
                    <a:pt x="2971" y="15815"/>
                    <a:pt x="2233" y="15815"/>
                  </a:cubicBezTo>
                  <a:cubicBezTo>
                    <a:pt x="1493" y="15815"/>
                    <a:pt x="892" y="15214"/>
                    <a:pt x="892" y="14477"/>
                  </a:cubicBezTo>
                  <a:cubicBezTo>
                    <a:pt x="892" y="13998"/>
                    <a:pt x="1151" y="13553"/>
                    <a:pt x="1564" y="13316"/>
                  </a:cubicBezTo>
                  <a:cubicBezTo>
                    <a:pt x="1700" y="13237"/>
                    <a:pt x="1786" y="13088"/>
                    <a:pt x="1786" y="12931"/>
                  </a:cubicBezTo>
                  <a:lnTo>
                    <a:pt x="1786" y="6266"/>
                  </a:lnTo>
                  <a:close/>
                  <a:moveTo>
                    <a:pt x="2233" y="0"/>
                  </a:moveTo>
                  <a:cubicBezTo>
                    <a:pt x="1493" y="0"/>
                    <a:pt x="892" y="602"/>
                    <a:pt x="892" y="1339"/>
                  </a:cubicBezTo>
                  <a:lnTo>
                    <a:pt x="892" y="12688"/>
                  </a:lnTo>
                  <a:cubicBezTo>
                    <a:pt x="338" y="13106"/>
                    <a:pt x="0" y="13771"/>
                    <a:pt x="0" y="14477"/>
                  </a:cubicBezTo>
                  <a:cubicBezTo>
                    <a:pt x="0" y="15708"/>
                    <a:pt x="1004" y="16710"/>
                    <a:pt x="2233" y="16710"/>
                  </a:cubicBezTo>
                  <a:cubicBezTo>
                    <a:pt x="3462" y="16710"/>
                    <a:pt x="4467" y="15706"/>
                    <a:pt x="4467" y="14477"/>
                  </a:cubicBezTo>
                  <a:cubicBezTo>
                    <a:pt x="4467" y="13771"/>
                    <a:pt x="4129" y="13109"/>
                    <a:pt x="3572" y="12688"/>
                  </a:cubicBezTo>
                  <a:lnTo>
                    <a:pt x="3572" y="1339"/>
                  </a:lnTo>
                  <a:cubicBezTo>
                    <a:pt x="3572" y="602"/>
                    <a:pt x="2971" y="0"/>
                    <a:pt x="22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6"/>
            <p:cNvSpPr/>
            <p:nvPr/>
          </p:nvSpPr>
          <p:spPr>
            <a:xfrm>
              <a:off x="3887863" y="2344737"/>
              <a:ext cx="361007" cy="360802"/>
            </a:xfrm>
            <a:custGeom>
              <a:rect b="b" l="l" r="r" t="t"/>
              <a:pathLst>
                <a:path extrusionOk="0" h="22879" w="22892">
                  <a:moveTo>
                    <a:pt x="6815" y="2951"/>
                  </a:moveTo>
                  <a:cubicBezTo>
                    <a:pt x="7192" y="2951"/>
                    <a:pt x="7495" y="3254"/>
                    <a:pt x="7495" y="3630"/>
                  </a:cubicBezTo>
                  <a:lnTo>
                    <a:pt x="7495" y="3879"/>
                  </a:lnTo>
                  <a:cubicBezTo>
                    <a:pt x="7495" y="4255"/>
                    <a:pt x="7189" y="4559"/>
                    <a:pt x="6815" y="4559"/>
                  </a:cubicBezTo>
                  <a:cubicBezTo>
                    <a:pt x="5947" y="4559"/>
                    <a:pt x="5241" y="5265"/>
                    <a:pt x="5241" y="6135"/>
                  </a:cubicBezTo>
                  <a:lnTo>
                    <a:pt x="5241" y="6180"/>
                  </a:lnTo>
                  <a:cubicBezTo>
                    <a:pt x="5241" y="6556"/>
                    <a:pt x="4932" y="6860"/>
                    <a:pt x="4561" y="6860"/>
                  </a:cubicBezTo>
                  <a:lnTo>
                    <a:pt x="1533" y="6860"/>
                  </a:lnTo>
                  <a:cubicBezTo>
                    <a:pt x="2134" y="5317"/>
                    <a:pt x="3136" y="3970"/>
                    <a:pt x="4407" y="2951"/>
                  </a:cubicBezTo>
                  <a:close/>
                  <a:moveTo>
                    <a:pt x="16200" y="3045"/>
                  </a:moveTo>
                  <a:cubicBezTo>
                    <a:pt x="16333" y="3157"/>
                    <a:pt x="16469" y="3275"/>
                    <a:pt x="16595" y="3395"/>
                  </a:cubicBezTo>
                  <a:cubicBezTo>
                    <a:pt x="16064" y="3957"/>
                    <a:pt x="15737" y="4713"/>
                    <a:pt x="15737" y="5547"/>
                  </a:cubicBezTo>
                  <a:lnTo>
                    <a:pt x="15737" y="8614"/>
                  </a:lnTo>
                  <a:lnTo>
                    <a:pt x="11122" y="8614"/>
                  </a:lnTo>
                  <a:lnTo>
                    <a:pt x="11122" y="8612"/>
                  </a:lnTo>
                  <a:lnTo>
                    <a:pt x="10233" y="8612"/>
                  </a:lnTo>
                  <a:cubicBezTo>
                    <a:pt x="9469" y="8612"/>
                    <a:pt x="8852" y="7992"/>
                    <a:pt x="8852" y="7234"/>
                  </a:cubicBezTo>
                  <a:cubicBezTo>
                    <a:pt x="8852" y="6651"/>
                    <a:pt x="9325" y="6177"/>
                    <a:pt x="9908" y="6177"/>
                  </a:cubicBezTo>
                  <a:cubicBezTo>
                    <a:pt x="10620" y="6177"/>
                    <a:pt x="11203" y="5594"/>
                    <a:pt x="11203" y="4883"/>
                  </a:cubicBezTo>
                  <a:cubicBezTo>
                    <a:pt x="11203" y="3868"/>
                    <a:pt x="12026" y="3045"/>
                    <a:pt x="13038" y="3045"/>
                  </a:cubicBezTo>
                  <a:close/>
                  <a:moveTo>
                    <a:pt x="4179" y="15983"/>
                  </a:moveTo>
                  <a:cubicBezTo>
                    <a:pt x="4467" y="15983"/>
                    <a:pt x="4702" y="16218"/>
                    <a:pt x="4702" y="16506"/>
                  </a:cubicBezTo>
                  <a:lnTo>
                    <a:pt x="4702" y="17751"/>
                  </a:lnTo>
                  <a:cubicBezTo>
                    <a:pt x="4022" y="17244"/>
                    <a:pt x="3408" y="16650"/>
                    <a:pt x="2885" y="15983"/>
                  </a:cubicBezTo>
                  <a:close/>
                  <a:moveTo>
                    <a:pt x="11127" y="9511"/>
                  </a:moveTo>
                  <a:cubicBezTo>
                    <a:pt x="11456" y="9511"/>
                    <a:pt x="11728" y="9780"/>
                    <a:pt x="11728" y="10115"/>
                  </a:cubicBezTo>
                  <a:cubicBezTo>
                    <a:pt x="11728" y="10845"/>
                    <a:pt x="12319" y="11438"/>
                    <a:pt x="13052" y="11438"/>
                  </a:cubicBezTo>
                  <a:cubicBezTo>
                    <a:pt x="13287" y="11438"/>
                    <a:pt x="13480" y="11632"/>
                    <a:pt x="13480" y="11867"/>
                  </a:cubicBezTo>
                  <a:lnTo>
                    <a:pt x="13480" y="12858"/>
                  </a:lnTo>
                  <a:cubicBezTo>
                    <a:pt x="13480" y="13094"/>
                    <a:pt x="13287" y="13285"/>
                    <a:pt x="13052" y="13285"/>
                  </a:cubicBezTo>
                  <a:lnTo>
                    <a:pt x="12646" y="13285"/>
                  </a:lnTo>
                  <a:cubicBezTo>
                    <a:pt x="11919" y="13285"/>
                    <a:pt x="11323" y="13878"/>
                    <a:pt x="11323" y="14610"/>
                  </a:cubicBezTo>
                  <a:lnTo>
                    <a:pt x="11323" y="16430"/>
                  </a:lnTo>
                  <a:cubicBezTo>
                    <a:pt x="11323" y="16877"/>
                    <a:pt x="10960" y="17241"/>
                    <a:pt x="10512" y="17241"/>
                  </a:cubicBezTo>
                  <a:cubicBezTo>
                    <a:pt x="10031" y="17241"/>
                    <a:pt x="9571" y="17447"/>
                    <a:pt x="9247" y="17803"/>
                  </a:cubicBezTo>
                  <a:cubicBezTo>
                    <a:pt x="9120" y="17944"/>
                    <a:pt x="8976" y="17982"/>
                    <a:pt x="8860" y="17982"/>
                  </a:cubicBezTo>
                  <a:cubicBezTo>
                    <a:pt x="8767" y="17982"/>
                    <a:pt x="8692" y="17958"/>
                    <a:pt x="8656" y="17944"/>
                  </a:cubicBezTo>
                  <a:cubicBezTo>
                    <a:pt x="8575" y="17910"/>
                    <a:pt x="8313" y="17782"/>
                    <a:pt x="8313" y="17440"/>
                  </a:cubicBezTo>
                  <a:lnTo>
                    <a:pt x="8313" y="14929"/>
                  </a:lnTo>
                  <a:cubicBezTo>
                    <a:pt x="8313" y="13910"/>
                    <a:pt x="7482" y="13081"/>
                    <a:pt x="6462" y="13081"/>
                  </a:cubicBezTo>
                  <a:cubicBezTo>
                    <a:pt x="5701" y="13081"/>
                    <a:pt x="5081" y="12458"/>
                    <a:pt x="5081" y="11697"/>
                  </a:cubicBezTo>
                  <a:lnTo>
                    <a:pt x="5081" y="11057"/>
                  </a:lnTo>
                  <a:cubicBezTo>
                    <a:pt x="5081" y="10204"/>
                    <a:pt x="5774" y="9511"/>
                    <a:pt x="6627" y="9511"/>
                  </a:cubicBezTo>
                  <a:lnTo>
                    <a:pt x="11122" y="9511"/>
                  </a:lnTo>
                  <a:cubicBezTo>
                    <a:pt x="11123" y="9511"/>
                    <a:pt x="11125" y="9511"/>
                    <a:pt x="11127" y="9511"/>
                  </a:cubicBezTo>
                  <a:close/>
                  <a:moveTo>
                    <a:pt x="10240" y="898"/>
                  </a:moveTo>
                  <a:cubicBezTo>
                    <a:pt x="11911" y="898"/>
                    <a:pt x="13517" y="1332"/>
                    <a:pt x="14921" y="2150"/>
                  </a:cubicBezTo>
                  <a:lnTo>
                    <a:pt x="13038" y="2150"/>
                  </a:lnTo>
                  <a:cubicBezTo>
                    <a:pt x="11532" y="2150"/>
                    <a:pt x="10306" y="3374"/>
                    <a:pt x="10306" y="4883"/>
                  </a:cubicBezTo>
                  <a:cubicBezTo>
                    <a:pt x="10306" y="5105"/>
                    <a:pt x="10125" y="5283"/>
                    <a:pt x="9903" y="5283"/>
                  </a:cubicBezTo>
                  <a:cubicBezTo>
                    <a:pt x="8828" y="5283"/>
                    <a:pt x="7955" y="6156"/>
                    <a:pt x="7955" y="7231"/>
                  </a:cubicBezTo>
                  <a:cubicBezTo>
                    <a:pt x="7955" y="7751"/>
                    <a:pt x="8133" y="8230"/>
                    <a:pt x="8426" y="8614"/>
                  </a:cubicBezTo>
                  <a:lnTo>
                    <a:pt x="6627" y="8614"/>
                  </a:lnTo>
                  <a:cubicBezTo>
                    <a:pt x="5280" y="8614"/>
                    <a:pt x="4184" y="9710"/>
                    <a:pt x="4184" y="11057"/>
                  </a:cubicBezTo>
                  <a:lnTo>
                    <a:pt x="4184" y="11697"/>
                  </a:lnTo>
                  <a:cubicBezTo>
                    <a:pt x="4184" y="12952"/>
                    <a:pt x="5204" y="13972"/>
                    <a:pt x="6459" y="13972"/>
                  </a:cubicBezTo>
                  <a:cubicBezTo>
                    <a:pt x="6985" y="13972"/>
                    <a:pt x="7416" y="14401"/>
                    <a:pt x="7416" y="14929"/>
                  </a:cubicBezTo>
                  <a:lnTo>
                    <a:pt x="7416" y="17440"/>
                  </a:lnTo>
                  <a:cubicBezTo>
                    <a:pt x="7416" y="18038"/>
                    <a:pt x="7777" y="18561"/>
                    <a:pt x="8334" y="18776"/>
                  </a:cubicBezTo>
                  <a:cubicBezTo>
                    <a:pt x="8504" y="18841"/>
                    <a:pt x="8682" y="18875"/>
                    <a:pt x="8855" y="18875"/>
                  </a:cubicBezTo>
                  <a:cubicBezTo>
                    <a:pt x="9249" y="18875"/>
                    <a:pt x="9634" y="18708"/>
                    <a:pt x="9914" y="18402"/>
                  </a:cubicBezTo>
                  <a:cubicBezTo>
                    <a:pt x="10068" y="18232"/>
                    <a:pt x="10288" y="18133"/>
                    <a:pt x="10515" y="18133"/>
                  </a:cubicBezTo>
                  <a:cubicBezTo>
                    <a:pt x="11456" y="18133"/>
                    <a:pt x="12223" y="17369"/>
                    <a:pt x="12223" y="16428"/>
                  </a:cubicBezTo>
                  <a:lnTo>
                    <a:pt x="12223" y="14605"/>
                  </a:lnTo>
                  <a:cubicBezTo>
                    <a:pt x="12223" y="14370"/>
                    <a:pt x="12413" y="14179"/>
                    <a:pt x="12649" y="14179"/>
                  </a:cubicBezTo>
                  <a:lnTo>
                    <a:pt x="13054" y="14179"/>
                  </a:lnTo>
                  <a:cubicBezTo>
                    <a:pt x="13784" y="14179"/>
                    <a:pt x="14380" y="13585"/>
                    <a:pt x="14380" y="12853"/>
                  </a:cubicBezTo>
                  <a:lnTo>
                    <a:pt x="14380" y="11865"/>
                  </a:lnTo>
                  <a:cubicBezTo>
                    <a:pt x="14380" y="11135"/>
                    <a:pt x="13786" y="10539"/>
                    <a:pt x="13054" y="10539"/>
                  </a:cubicBezTo>
                  <a:cubicBezTo>
                    <a:pt x="12819" y="10539"/>
                    <a:pt x="12628" y="10348"/>
                    <a:pt x="12628" y="10113"/>
                  </a:cubicBezTo>
                  <a:cubicBezTo>
                    <a:pt x="12628" y="9896"/>
                    <a:pt x="12581" y="9689"/>
                    <a:pt x="12497" y="9503"/>
                  </a:cubicBezTo>
                  <a:lnTo>
                    <a:pt x="15740" y="9503"/>
                  </a:lnTo>
                  <a:lnTo>
                    <a:pt x="15740" y="16313"/>
                  </a:lnTo>
                  <a:cubicBezTo>
                    <a:pt x="15264" y="16898"/>
                    <a:pt x="14963" y="17599"/>
                    <a:pt x="14871" y="18342"/>
                  </a:cubicBezTo>
                  <a:cubicBezTo>
                    <a:pt x="13470" y="19142"/>
                    <a:pt x="11872" y="19568"/>
                    <a:pt x="10243" y="19568"/>
                  </a:cubicBezTo>
                  <a:cubicBezTo>
                    <a:pt x="10238" y="19568"/>
                    <a:pt x="10233" y="19568"/>
                    <a:pt x="10228" y="19568"/>
                  </a:cubicBezTo>
                  <a:cubicBezTo>
                    <a:pt x="8542" y="19568"/>
                    <a:pt x="6963" y="19119"/>
                    <a:pt x="5596" y="18334"/>
                  </a:cubicBezTo>
                  <a:lnTo>
                    <a:pt x="5596" y="16504"/>
                  </a:lnTo>
                  <a:cubicBezTo>
                    <a:pt x="5596" y="15722"/>
                    <a:pt x="4964" y="15086"/>
                    <a:pt x="4182" y="15086"/>
                  </a:cubicBezTo>
                  <a:lnTo>
                    <a:pt x="2265" y="15086"/>
                  </a:lnTo>
                  <a:cubicBezTo>
                    <a:pt x="1402" y="13672"/>
                    <a:pt x="903" y="12011"/>
                    <a:pt x="903" y="10233"/>
                  </a:cubicBezTo>
                  <a:cubicBezTo>
                    <a:pt x="903" y="9373"/>
                    <a:pt x="1020" y="8544"/>
                    <a:pt x="1240" y="7751"/>
                  </a:cubicBezTo>
                  <a:lnTo>
                    <a:pt x="4564" y="7751"/>
                  </a:lnTo>
                  <a:cubicBezTo>
                    <a:pt x="5434" y="7751"/>
                    <a:pt x="6138" y="7045"/>
                    <a:pt x="6138" y="6177"/>
                  </a:cubicBezTo>
                  <a:lnTo>
                    <a:pt x="6138" y="6130"/>
                  </a:lnTo>
                  <a:cubicBezTo>
                    <a:pt x="6138" y="5754"/>
                    <a:pt x="6446" y="5450"/>
                    <a:pt x="6820" y="5450"/>
                  </a:cubicBezTo>
                  <a:cubicBezTo>
                    <a:pt x="7688" y="5450"/>
                    <a:pt x="8394" y="4744"/>
                    <a:pt x="8394" y="3876"/>
                  </a:cubicBezTo>
                  <a:lnTo>
                    <a:pt x="8394" y="3630"/>
                  </a:lnTo>
                  <a:cubicBezTo>
                    <a:pt x="8394" y="2760"/>
                    <a:pt x="7688" y="2054"/>
                    <a:pt x="6820" y="2054"/>
                  </a:cubicBezTo>
                  <a:lnTo>
                    <a:pt x="5743" y="2054"/>
                  </a:lnTo>
                  <a:cubicBezTo>
                    <a:pt x="7082" y="1316"/>
                    <a:pt x="8614" y="898"/>
                    <a:pt x="10240" y="898"/>
                  </a:cubicBezTo>
                  <a:close/>
                  <a:moveTo>
                    <a:pt x="10233" y="1"/>
                  </a:moveTo>
                  <a:cubicBezTo>
                    <a:pt x="7500" y="1"/>
                    <a:pt x="4930" y="1068"/>
                    <a:pt x="2997" y="3000"/>
                  </a:cubicBezTo>
                  <a:cubicBezTo>
                    <a:pt x="1067" y="4930"/>
                    <a:pt x="1" y="7500"/>
                    <a:pt x="1" y="10233"/>
                  </a:cubicBezTo>
                  <a:cubicBezTo>
                    <a:pt x="1" y="12966"/>
                    <a:pt x="1067" y="15536"/>
                    <a:pt x="2997" y="17466"/>
                  </a:cubicBezTo>
                  <a:cubicBezTo>
                    <a:pt x="4930" y="19398"/>
                    <a:pt x="7500" y="20462"/>
                    <a:pt x="10233" y="20462"/>
                  </a:cubicBezTo>
                  <a:cubicBezTo>
                    <a:pt x="11846" y="20462"/>
                    <a:pt x="13431" y="20086"/>
                    <a:pt x="14861" y="19359"/>
                  </a:cubicBezTo>
                  <a:cubicBezTo>
                    <a:pt x="14971" y="20238"/>
                    <a:pt x="15371" y="21056"/>
                    <a:pt x="16012" y="21697"/>
                  </a:cubicBezTo>
                  <a:cubicBezTo>
                    <a:pt x="16772" y="22458"/>
                    <a:pt x="17782" y="22879"/>
                    <a:pt x="18854" y="22879"/>
                  </a:cubicBezTo>
                  <a:cubicBezTo>
                    <a:pt x="21074" y="22879"/>
                    <a:pt x="22881" y="21072"/>
                    <a:pt x="22881" y="18852"/>
                  </a:cubicBezTo>
                  <a:cubicBezTo>
                    <a:pt x="22891" y="17929"/>
                    <a:pt x="22570" y="17032"/>
                    <a:pt x="21989" y="16315"/>
                  </a:cubicBezTo>
                  <a:lnTo>
                    <a:pt x="21989" y="12022"/>
                  </a:lnTo>
                  <a:cubicBezTo>
                    <a:pt x="21989" y="11776"/>
                    <a:pt x="21790" y="11572"/>
                    <a:pt x="21542" y="11572"/>
                  </a:cubicBezTo>
                  <a:cubicBezTo>
                    <a:pt x="21296" y="11572"/>
                    <a:pt x="21092" y="11773"/>
                    <a:pt x="21092" y="12022"/>
                  </a:cubicBezTo>
                  <a:lnTo>
                    <a:pt x="21092" y="16480"/>
                  </a:lnTo>
                  <a:cubicBezTo>
                    <a:pt x="21092" y="16587"/>
                    <a:pt x="21132" y="16694"/>
                    <a:pt x="21205" y="16778"/>
                  </a:cubicBezTo>
                  <a:cubicBezTo>
                    <a:pt x="21712" y="17348"/>
                    <a:pt x="21992" y="18088"/>
                    <a:pt x="21992" y="18852"/>
                  </a:cubicBezTo>
                  <a:cubicBezTo>
                    <a:pt x="21992" y="20583"/>
                    <a:pt x="20588" y="21987"/>
                    <a:pt x="18857" y="21987"/>
                  </a:cubicBezTo>
                  <a:cubicBezTo>
                    <a:pt x="18025" y="21987"/>
                    <a:pt x="17241" y="21660"/>
                    <a:pt x="16644" y="21066"/>
                  </a:cubicBezTo>
                  <a:cubicBezTo>
                    <a:pt x="16051" y="20470"/>
                    <a:pt x="15724" y="19686"/>
                    <a:pt x="15724" y="18852"/>
                  </a:cubicBezTo>
                  <a:cubicBezTo>
                    <a:pt x="15724" y="18088"/>
                    <a:pt x="16004" y="17348"/>
                    <a:pt x="16511" y="16778"/>
                  </a:cubicBezTo>
                  <a:cubicBezTo>
                    <a:pt x="16582" y="16694"/>
                    <a:pt x="16621" y="16590"/>
                    <a:pt x="16621" y="16480"/>
                  </a:cubicBezTo>
                  <a:lnTo>
                    <a:pt x="16621" y="5542"/>
                  </a:lnTo>
                  <a:cubicBezTo>
                    <a:pt x="16621" y="4310"/>
                    <a:pt x="17625" y="3311"/>
                    <a:pt x="18854" y="3311"/>
                  </a:cubicBezTo>
                  <a:cubicBezTo>
                    <a:pt x="20083" y="3311"/>
                    <a:pt x="21087" y="4313"/>
                    <a:pt x="21087" y="5542"/>
                  </a:cubicBezTo>
                  <a:lnTo>
                    <a:pt x="21087" y="8444"/>
                  </a:lnTo>
                  <a:cubicBezTo>
                    <a:pt x="21087" y="8690"/>
                    <a:pt x="21286" y="8892"/>
                    <a:pt x="21534" y="8892"/>
                  </a:cubicBezTo>
                  <a:cubicBezTo>
                    <a:pt x="21780" y="8892"/>
                    <a:pt x="21981" y="8693"/>
                    <a:pt x="21981" y="8444"/>
                  </a:cubicBezTo>
                  <a:lnTo>
                    <a:pt x="21981" y="5542"/>
                  </a:lnTo>
                  <a:cubicBezTo>
                    <a:pt x="21981" y="3816"/>
                    <a:pt x="20580" y="2414"/>
                    <a:pt x="18854" y="2414"/>
                  </a:cubicBezTo>
                  <a:cubicBezTo>
                    <a:pt x="18287" y="2414"/>
                    <a:pt x="17756" y="2569"/>
                    <a:pt x="17295" y="2833"/>
                  </a:cubicBezTo>
                  <a:cubicBezTo>
                    <a:pt x="15384" y="1005"/>
                    <a:pt x="12887" y="1"/>
                    <a:pt x="10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6"/>
            <p:cNvSpPr/>
            <p:nvPr/>
          </p:nvSpPr>
          <p:spPr>
            <a:xfrm>
              <a:off x="4220719" y="2498546"/>
              <a:ext cx="14114" cy="14161"/>
            </a:xfrm>
            <a:custGeom>
              <a:rect b="b" l="l" r="r" t="t"/>
              <a:pathLst>
                <a:path extrusionOk="0" h="898" w="895">
                  <a:moveTo>
                    <a:pt x="448" y="0"/>
                  </a:moveTo>
                  <a:cubicBezTo>
                    <a:pt x="330" y="0"/>
                    <a:pt x="215" y="50"/>
                    <a:pt x="131" y="131"/>
                  </a:cubicBezTo>
                  <a:cubicBezTo>
                    <a:pt x="48" y="212"/>
                    <a:pt x="1" y="330"/>
                    <a:pt x="1" y="447"/>
                  </a:cubicBezTo>
                  <a:cubicBezTo>
                    <a:pt x="1" y="565"/>
                    <a:pt x="48" y="680"/>
                    <a:pt x="131" y="766"/>
                  </a:cubicBezTo>
                  <a:cubicBezTo>
                    <a:pt x="212" y="847"/>
                    <a:pt x="330" y="897"/>
                    <a:pt x="448" y="897"/>
                  </a:cubicBezTo>
                  <a:cubicBezTo>
                    <a:pt x="565" y="897"/>
                    <a:pt x="680" y="847"/>
                    <a:pt x="764" y="766"/>
                  </a:cubicBezTo>
                  <a:cubicBezTo>
                    <a:pt x="850" y="683"/>
                    <a:pt x="895" y="565"/>
                    <a:pt x="895" y="447"/>
                  </a:cubicBezTo>
                  <a:cubicBezTo>
                    <a:pt x="895" y="330"/>
                    <a:pt x="845" y="217"/>
                    <a:pt x="764" y="131"/>
                  </a:cubicBezTo>
                  <a:cubicBezTo>
                    <a:pt x="683" y="47"/>
                    <a:pt x="565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6"/>
            <p:cNvSpPr/>
            <p:nvPr/>
          </p:nvSpPr>
          <p:spPr>
            <a:xfrm>
              <a:off x="4014146" y="2508769"/>
              <a:ext cx="45670" cy="14130"/>
            </a:xfrm>
            <a:custGeom>
              <a:rect b="b" l="l" r="r" t="t"/>
              <a:pathLst>
                <a:path extrusionOk="0" h="896" w="2896">
                  <a:moveTo>
                    <a:pt x="451" y="1"/>
                  </a:moveTo>
                  <a:cubicBezTo>
                    <a:pt x="205" y="3"/>
                    <a:pt x="1" y="202"/>
                    <a:pt x="1" y="448"/>
                  </a:cubicBezTo>
                  <a:cubicBezTo>
                    <a:pt x="1" y="696"/>
                    <a:pt x="202" y="895"/>
                    <a:pt x="451" y="895"/>
                  </a:cubicBezTo>
                  <a:lnTo>
                    <a:pt x="2446" y="895"/>
                  </a:lnTo>
                  <a:cubicBezTo>
                    <a:pt x="2691" y="895"/>
                    <a:pt x="2895" y="696"/>
                    <a:pt x="2895" y="448"/>
                  </a:cubicBezTo>
                  <a:cubicBezTo>
                    <a:pt x="2895" y="202"/>
                    <a:pt x="2694" y="1"/>
                    <a:pt x="24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6"/>
            <p:cNvSpPr/>
            <p:nvPr/>
          </p:nvSpPr>
          <p:spPr>
            <a:xfrm>
              <a:off x="3985967" y="2508817"/>
              <a:ext cx="14130" cy="14114"/>
            </a:xfrm>
            <a:custGeom>
              <a:rect b="b" l="l" r="r" t="t"/>
              <a:pathLst>
                <a:path extrusionOk="0" h="895" w="896">
                  <a:moveTo>
                    <a:pt x="448" y="0"/>
                  </a:moveTo>
                  <a:cubicBezTo>
                    <a:pt x="330" y="0"/>
                    <a:pt x="215" y="45"/>
                    <a:pt x="132" y="131"/>
                  </a:cubicBezTo>
                  <a:cubicBezTo>
                    <a:pt x="48" y="212"/>
                    <a:pt x="1" y="330"/>
                    <a:pt x="1" y="448"/>
                  </a:cubicBezTo>
                  <a:cubicBezTo>
                    <a:pt x="1" y="565"/>
                    <a:pt x="48" y="680"/>
                    <a:pt x="132" y="764"/>
                  </a:cubicBezTo>
                  <a:cubicBezTo>
                    <a:pt x="213" y="850"/>
                    <a:pt x="330" y="895"/>
                    <a:pt x="448" y="895"/>
                  </a:cubicBezTo>
                  <a:cubicBezTo>
                    <a:pt x="566" y="895"/>
                    <a:pt x="681" y="848"/>
                    <a:pt x="764" y="764"/>
                  </a:cubicBezTo>
                  <a:cubicBezTo>
                    <a:pt x="848" y="683"/>
                    <a:pt x="895" y="565"/>
                    <a:pt x="895" y="448"/>
                  </a:cubicBezTo>
                  <a:cubicBezTo>
                    <a:pt x="895" y="330"/>
                    <a:pt x="845" y="215"/>
                    <a:pt x="764" y="131"/>
                  </a:cubicBezTo>
                  <a:cubicBezTo>
                    <a:pt x="681" y="45"/>
                    <a:pt x="566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" name="Google Shape;1138;p46"/>
          <p:cNvGrpSpPr/>
          <p:nvPr/>
        </p:nvGrpSpPr>
        <p:grpSpPr>
          <a:xfrm>
            <a:off x="4825077" y="1975703"/>
            <a:ext cx="2469547" cy="2847577"/>
            <a:chOff x="3231105" y="8351260"/>
            <a:chExt cx="2467080" cy="2843880"/>
          </a:xfrm>
        </p:grpSpPr>
        <p:sp>
          <p:nvSpPr>
            <p:cNvPr id="1139" name="Google Shape;1139;p46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6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6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6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6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6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6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6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" name="Google Shape;1147;p46"/>
          <p:cNvGrpSpPr/>
          <p:nvPr/>
        </p:nvGrpSpPr>
        <p:grpSpPr>
          <a:xfrm>
            <a:off x="6745614" y="2874590"/>
            <a:ext cx="1678377" cy="1948690"/>
            <a:chOff x="4921125" y="9250240"/>
            <a:chExt cx="1676700" cy="1946160"/>
          </a:xfrm>
        </p:grpSpPr>
        <p:sp>
          <p:nvSpPr>
            <p:cNvPr id="1148" name="Google Shape;1148;p46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6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6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6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6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6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6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6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" name="Google Shape;1156;p46"/>
          <p:cNvGrpSpPr/>
          <p:nvPr/>
        </p:nvGrpSpPr>
        <p:grpSpPr>
          <a:xfrm>
            <a:off x="3884019" y="2845632"/>
            <a:ext cx="2204442" cy="1977648"/>
            <a:chOff x="3231105" y="9220060"/>
            <a:chExt cx="2202240" cy="1975080"/>
          </a:xfrm>
        </p:grpSpPr>
        <p:sp>
          <p:nvSpPr>
            <p:cNvPr id="1157" name="Google Shape;1157;p46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6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6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6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6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6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6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6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6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6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6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6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6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6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6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" name="Google Shape;1184;p46"/>
          <p:cNvSpPr/>
          <p:nvPr/>
        </p:nvSpPr>
        <p:spPr>
          <a:xfrm>
            <a:off x="7382280" y="15309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47"/>
          <p:cNvSpPr txBox="1"/>
          <p:nvPr>
            <p:ph idx="4" type="subTitle"/>
          </p:nvPr>
        </p:nvSpPr>
        <p:spPr>
          <a:xfrm>
            <a:off x="1269475" y="1821900"/>
            <a:ext cx="2246400" cy="7296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Buzzer alarms and Red LED turns on.</a:t>
            </a:r>
            <a:endParaRPr/>
          </a:p>
        </p:txBody>
      </p:sp>
      <p:sp>
        <p:nvSpPr>
          <p:cNvPr id="1190" name="Google Shape;1190;p47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Logic &amp; Workflow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1" name="Google Shape;1191;p47"/>
          <p:cNvSpPr/>
          <p:nvPr/>
        </p:nvSpPr>
        <p:spPr>
          <a:xfrm>
            <a:off x="613075" y="136935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92" name="Google Shape;1192;p47"/>
          <p:cNvGrpSpPr/>
          <p:nvPr/>
        </p:nvGrpSpPr>
        <p:grpSpPr>
          <a:xfrm>
            <a:off x="698717" y="1440586"/>
            <a:ext cx="332715" cy="360928"/>
            <a:chOff x="3480538" y="2803450"/>
            <a:chExt cx="332715" cy="360928"/>
          </a:xfrm>
        </p:grpSpPr>
        <p:sp>
          <p:nvSpPr>
            <p:cNvPr id="1193" name="Google Shape;1193;p47"/>
            <p:cNvSpPr/>
            <p:nvPr/>
          </p:nvSpPr>
          <p:spPr>
            <a:xfrm>
              <a:off x="3480538" y="2803450"/>
              <a:ext cx="332715" cy="360928"/>
            </a:xfrm>
            <a:custGeom>
              <a:rect b="b" l="l" r="r" t="t"/>
              <a:pathLst>
                <a:path extrusionOk="0" h="22887" w="21098">
                  <a:moveTo>
                    <a:pt x="15413" y="898"/>
                  </a:moveTo>
                  <a:lnTo>
                    <a:pt x="15413" y="2103"/>
                  </a:lnTo>
                  <a:cubicBezTo>
                    <a:pt x="15413" y="3727"/>
                    <a:pt x="14092" y="5048"/>
                    <a:pt x="12469" y="5048"/>
                  </a:cubicBezTo>
                  <a:lnTo>
                    <a:pt x="7417" y="5048"/>
                  </a:lnTo>
                  <a:lnTo>
                    <a:pt x="7417" y="4666"/>
                  </a:lnTo>
                  <a:lnTo>
                    <a:pt x="7419" y="4666"/>
                  </a:lnTo>
                  <a:cubicBezTo>
                    <a:pt x="7419" y="2587"/>
                    <a:pt x="9108" y="898"/>
                    <a:pt x="11187" y="898"/>
                  </a:cubicBezTo>
                  <a:close/>
                  <a:moveTo>
                    <a:pt x="13684" y="5741"/>
                  </a:moveTo>
                  <a:lnTo>
                    <a:pt x="13684" y="6664"/>
                  </a:lnTo>
                  <a:lnTo>
                    <a:pt x="13679" y="6664"/>
                  </a:lnTo>
                  <a:lnTo>
                    <a:pt x="12586" y="7754"/>
                  </a:lnTo>
                  <a:lnTo>
                    <a:pt x="8517" y="7754"/>
                  </a:lnTo>
                  <a:lnTo>
                    <a:pt x="7424" y="6664"/>
                  </a:lnTo>
                  <a:lnTo>
                    <a:pt x="7424" y="5937"/>
                  </a:lnTo>
                  <a:lnTo>
                    <a:pt x="12479" y="5937"/>
                  </a:lnTo>
                  <a:cubicBezTo>
                    <a:pt x="12900" y="5937"/>
                    <a:pt x="13305" y="5869"/>
                    <a:pt x="13684" y="5741"/>
                  </a:cubicBezTo>
                  <a:close/>
                  <a:moveTo>
                    <a:pt x="7419" y="7929"/>
                  </a:moveTo>
                  <a:lnTo>
                    <a:pt x="7879" y="8389"/>
                  </a:lnTo>
                  <a:lnTo>
                    <a:pt x="7879" y="10853"/>
                  </a:lnTo>
                  <a:cubicBezTo>
                    <a:pt x="7589" y="10379"/>
                    <a:pt x="7419" y="9820"/>
                    <a:pt x="7419" y="9224"/>
                  </a:cubicBezTo>
                  <a:lnTo>
                    <a:pt x="7419" y="7929"/>
                  </a:lnTo>
                  <a:close/>
                  <a:moveTo>
                    <a:pt x="13679" y="7927"/>
                  </a:moveTo>
                  <a:lnTo>
                    <a:pt x="13679" y="9221"/>
                  </a:lnTo>
                  <a:cubicBezTo>
                    <a:pt x="13679" y="9820"/>
                    <a:pt x="13509" y="10379"/>
                    <a:pt x="13216" y="10853"/>
                  </a:cubicBezTo>
                  <a:lnTo>
                    <a:pt x="13216" y="8389"/>
                  </a:lnTo>
                  <a:lnTo>
                    <a:pt x="13679" y="7927"/>
                  </a:lnTo>
                  <a:close/>
                  <a:moveTo>
                    <a:pt x="12320" y="8651"/>
                  </a:moveTo>
                  <a:lnTo>
                    <a:pt x="12320" y="11794"/>
                  </a:lnTo>
                  <a:lnTo>
                    <a:pt x="12322" y="11794"/>
                  </a:lnTo>
                  <a:cubicBezTo>
                    <a:pt x="11817" y="12144"/>
                    <a:pt x="11208" y="12348"/>
                    <a:pt x="10547" y="12348"/>
                  </a:cubicBezTo>
                  <a:cubicBezTo>
                    <a:pt x="9890" y="12348"/>
                    <a:pt x="9278" y="12142"/>
                    <a:pt x="8771" y="11794"/>
                  </a:cubicBezTo>
                  <a:lnTo>
                    <a:pt x="8771" y="8651"/>
                  </a:lnTo>
                  <a:close/>
                  <a:moveTo>
                    <a:pt x="9210" y="13018"/>
                  </a:moveTo>
                  <a:lnTo>
                    <a:pt x="9210" y="13018"/>
                  </a:lnTo>
                  <a:cubicBezTo>
                    <a:pt x="9629" y="13164"/>
                    <a:pt x="10079" y="13245"/>
                    <a:pt x="10547" y="13245"/>
                  </a:cubicBezTo>
                  <a:cubicBezTo>
                    <a:pt x="11015" y="13245"/>
                    <a:pt x="11464" y="13164"/>
                    <a:pt x="11883" y="13018"/>
                  </a:cubicBezTo>
                  <a:lnTo>
                    <a:pt x="11883" y="13018"/>
                  </a:lnTo>
                  <a:cubicBezTo>
                    <a:pt x="11870" y="13057"/>
                    <a:pt x="11865" y="13099"/>
                    <a:pt x="11865" y="13146"/>
                  </a:cubicBezTo>
                  <a:cubicBezTo>
                    <a:pt x="11865" y="13193"/>
                    <a:pt x="11870" y="13240"/>
                    <a:pt x="11885" y="13282"/>
                  </a:cubicBezTo>
                  <a:lnTo>
                    <a:pt x="11885" y="15193"/>
                  </a:lnTo>
                  <a:cubicBezTo>
                    <a:pt x="11891" y="15933"/>
                    <a:pt x="11289" y="16535"/>
                    <a:pt x="10547" y="16535"/>
                  </a:cubicBezTo>
                  <a:cubicBezTo>
                    <a:pt x="9809" y="16535"/>
                    <a:pt x="9208" y="15933"/>
                    <a:pt x="9208" y="15193"/>
                  </a:cubicBezTo>
                  <a:lnTo>
                    <a:pt x="9208" y="13282"/>
                  </a:lnTo>
                  <a:cubicBezTo>
                    <a:pt x="9221" y="13240"/>
                    <a:pt x="9229" y="13190"/>
                    <a:pt x="9229" y="13146"/>
                  </a:cubicBezTo>
                  <a:cubicBezTo>
                    <a:pt x="9229" y="13102"/>
                    <a:pt x="9223" y="13060"/>
                    <a:pt x="9210" y="13018"/>
                  </a:cubicBezTo>
                  <a:close/>
                  <a:moveTo>
                    <a:pt x="8314" y="13585"/>
                  </a:moveTo>
                  <a:lnTo>
                    <a:pt x="8314" y="15191"/>
                  </a:lnTo>
                  <a:cubicBezTo>
                    <a:pt x="8314" y="16268"/>
                    <a:pt x="9082" y="17170"/>
                    <a:pt x="10102" y="17379"/>
                  </a:cubicBezTo>
                  <a:lnTo>
                    <a:pt x="10102" y="21987"/>
                  </a:lnTo>
                  <a:lnTo>
                    <a:pt x="3756" y="21987"/>
                  </a:lnTo>
                  <a:lnTo>
                    <a:pt x="3756" y="20198"/>
                  </a:lnTo>
                  <a:cubicBezTo>
                    <a:pt x="3756" y="19950"/>
                    <a:pt x="3554" y="19751"/>
                    <a:pt x="3306" y="19751"/>
                  </a:cubicBezTo>
                  <a:cubicBezTo>
                    <a:pt x="3058" y="19751"/>
                    <a:pt x="2859" y="19950"/>
                    <a:pt x="2859" y="20198"/>
                  </a:cubicBezTo>
                  <a:lnTo>
                    <a:pt x="2859" y="21987"/>
                  </a:lnTo>
                  <a:lnTo>
                    <a:pt x="892" y="21987"/>
                  </a:lnTo>
                  <a:lnTo>
                    <a:pt x="892" y="19108"/>
                  </a:lnTo>
                  <a:lnTo>
                    <a:pt x="895" y="19108"/>
                  </a:lnTo>
                  <a:cubicBezTo>
                    <a:pt x="895" y="16064"/>
                    <a:pt x="3369" y="13585"/>
                    <a:pt x="6415" y="13585"/>
                  </a:cubicBezTo>
                  <a:close/>
                  <a:moveTo>
                    <a:pt x="14681" y="13590"/>
                  </a:moveTo>
                  <a:cubicBezTo>
                    <a:pt x="17725" y="13590"/>
                    <a:pt x="20203" y="16067"/>
                    <a:pt x="20203" y="19111"/>
                  </a:cubicBezTo>
                  <a:lnTo>
                    <a:pt x="20203" y="21990"/>
                  </a:lnTo>
                  <a:lnTo>
                    <a:pt x="18234" y="21990"/>
                  </a:lnTo>
                  <a:lnTo>
                    <a:pt x="18234" y="18907"/>
                  </a:lnTo>
                  <a:cubicBezTo>
                    <a:pt x="18234" y="18658"/>
                    <a:pt x="18036" y="18459"/>
                    <a:pt x="17787" y="18459"/>
                  </a:cubicBezTo>
                  <a:cubicBezTo>
                    <a:pt x="17539" y="18459"/>
                    <a:pt x="17340" y="18658"/>
                    <a:pt x="17340" y="18907"/>
                  </a:cubicBezTo>
                  <a:lnTo>
                    <a:pt x="17340" y="21990"/>
                  </a:lnTo>
                  <a:lnTo>
                    <a:pt x="10994" y="21990"/>
                  </a:lnTo>
                  <a:lnTo>
                    <a:pt x="10994" y="17385"/>
                  </a:lnTo>
                  <a:cubicBezTo>
                    <a:pt x="12014" y="17176"/>
                    <a:pt x="12782" y="16273"/>
                    <a:pt x="12782" y="15193"/>
                  </a:cubicBezTo>
                  <a:lnTo>
                    <a:pt x="12782" y="13590"/>
                  </a:lnTo>
                  <a:close/>
                  <a:moveTo>
                    <a:pt x="11187" y="1"/>
                  </a:moveTo>
                  <a:cubicBezTo>
                    <a:pt x="8614" y="1"/>
                    <a:pt x="6525" y="2093"/>
                    <a:pt x="6525" y="4663"/>
                  </a:cubicBezTo>
                  <a:lnTo>
                    <a:pt x="6525" y="9218"/>
                  </a:lnTo>
                  <a:cubicBezTo>
                    <a:pt x="6525" y="10612"/>
                    <a:pt x="7236" y="11841"/>
                    <a:pt x="8314" y="12563"/>
                  </a:cubicBezTo>
                  <a:lnTo>
                    <a:pt x="8314" y="12694"/>
                  </a:lnTo>
                  <a:lnTo>
                    <a:pt x="6415" y="12694"/>
                  </a:lnTo>
                  <a:cubicBezTo>
                    <a:pt x="2877" y="12694"/>
                    <a:pt x="1" y="15570"/>
                    <a:pt x="1" y="19108"/>
                  </a:cubicBezTo>
                  <a:lnTo>
                    <a:pt x="1" y="22437"/>
                  </a:lnTo>
                  <a:cubicBezTo>
                    <a:pt x="1" y="22685"/>
                    <a:pt x="202" y="22886"/>
                    <a:pt x="451" y="22886"/>
                  </a:cubicBezTo>
                  <a:lnTo>
                    <a:pt x="20651" y="22886"/>
                  </a:lnTo>
                  <a:cubicBezTo>
                    <a:pt x="20899" y="22886"/>
                    <a:pt x="21098" y="22685"/>
                    <a:pt x="21098" y="22437"/>
                  </a:cubicBezTo>
                  <a:lnTo>
                    <a:pt x="21098" y="19108"/>
                  </a:lnTo>
                  <a:cubicBezTo>
                    <a:pt x="21095" y="15570"/>
                    <a:pt x="18219" y="12694"/>
                    <a:pt x="14681" y="12694"/>
                  </a:cubicBezTo>
                  <a:lnTo>
                    <a:pt x="12782" y="12694"/>
                  </a:lnTo>
                  <a:lnTo>
                    <a:pt x="12782" y="12563"/>
                  </a:lnTo>
                  <a:cubicBezTo>
                    <a:pt x="13862" y="11841"/>
                    <a:pt x="14571" y="10612"/>
                    <a:pt x="14571" y="9218"/>
                  </a:cubicBezTo>
                  <a:lnTo>
                    <a:pt x="14571" y="5309"/>
                  </a:lnTo>
                  <a:cubicBezTo>
                    <a:pt x="15617" y="4624"/>
                    <a:pt x="16310" y="3439"/>
                    <a:pt x="16310" y="2101"/>
                  </a:cubicBezTo>
                  <a:lnTo>
                    <a:pt x="16310" y="451"/>
                  </a:lnTo>
                  <a:cubicBezTo>
                    <a:pt x="16310" y="202"/>
                    <a:pt x="16108" y="1"/>
                    <a:pt x="15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3670198" y="3095417"/>
              <a:ext cx="37911" cy="14114"/>
            </a:xfrm>
            <a:custGeom>
              <a:rect b="b" l="l" r="r" t="t"/>
              <a:pathLst>
                <a:path extrusionOk="0" h="895" w="2404">
                  <a:moveTo>
                    <a:pt x="448" y="0"/>
                  </a:moveTo>
                  <a:cubicBezTo>
                    <a:pt x="199" y="0"/>
                    <a:pt x="0" y="199"/>
                    <a:pt x="0" y="448"/>
                  </a:cubicBezTo>
                  <a:cubicBezTo>
                    <a:pt x="0" y="693"/>
                    <a:pt x="199" y="895"/>
                    <a:pt x="448" y="895"/>
                  </a:cubicBezTo>
                  <a:lnTo>
                    <a:pt x="1954" y="895"/>
                  </a:lnTo>
                  <a:cubicBezTo>
                    <a:pt x="2202" y="895"/>
                    <a:pt x="2404" y="696"/>
                    <a:pt x="2404" y="448"/>
                  </a:cubicBezTo>
                  <a:cubicBezTo>
                    <a:pt x="2404" y="199"/>
                    <a:pt x="2202" y="0"/>
                    <a:pt x="1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3722185" y="3095417"/>
              <a:ext cx="14114" cy="14114"/>
            </a:xfrm>
            <a:custGeom>
              <a:rect b="b" l="l" r="r" t="t"/>
              <a:pathLst>
                <a:path extrusionOk="0" h="895" w="895">
                  <a:moveTo>
                    <a:pt x="447" y="0"/>
                  </a:moveTo>
                  <a:cubicBezTo>
                    <a:pt x="330" y="0"/>
                    <a:pt x="215" y="48"/>
                    <a:pt x="131" y="131"/>
                  </a:cubicBezTo>
                  <a:cubicBezTo>
                    <a:pt x="50" y="212"/>
                    <a:pt x="0" y="330"/>
                    <a:pt x="0" y="448"/>
                  </a:cubicBezTo>
                  <a:cubicBezTo>
                    <a:pt x="0" y="565"/>
                    <a:pt x="50" y="680"/>
                    <a:pt x="131" y="764"/>
                  </a:cubicBezTo>
                  <a:cubicBezTo>
                    <a:pt x="212" y="850"/>
                    <a:pt x="330" y="895"/>
                    <a:pt x="447" y="895"/>
                  </a:cubicBezTo>
                  <a:cubicBezTo>
                    <a:pt x="565" y="895"/>
                    <a:pt x="680" y="845"/>
                    <a:pt x="764" y="764"/>
                  </a:cubicBezTo>
                  <a:cubicBezTo>
                    <a:pt x="847" y="683"/>
                    <a:pt x="894" y="565"/>
                    <a:pt x="894" y="448"/>
                  </a:cubicBezTo>
                  <a:cubicBezTo>
                    <a:pt x="894" y="330"/>
                    <a:pt x="847" y="215"/>
                    <a:pt x="764" y="131"/>
                  </a:cubicBezTo>
                  <a:cubicBezTo>
                    <a:pt x="680" y="45"/>
                    <a:pt x="565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3525677" y="3086881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0"/>
                  </a:moveTo>
                  <a:cubicBezTo>
                    <a:pt x="330" y="0"/>
                    <a:pt x="218" y="50"/>
                    <a:pt x="131" y="131"/>
                  </a:cubicBezTo>
                  <a:cubicBezTo>
                    <a:pt x="50" y="215"/>
                    <a:pt x="0" y="332"/>
                    <a:pt x="0" y="450"/>
                  </a:cubicBezTo>
                  <a:cubicBezTo>
                    <a:pt x="0" y="568"/>
                    <a:pt x="50" y="680"/>
                    <a:pt x="131" y="766"/>
                  </a:cubicBezTo>
                  <a:cubicBezTo>
                    <a:pt x="215" y="847"/>
                    <a:pt x="333" y="897"/>
                    <a:pt x="450" y="897"/>
                  </a:cubicBezTo>
                  <a:cubicBezTo>
                    <a:pt x="568" y="897"/>
                    <a:pt x="680" y="847"/>
                    <a:pt x="767" y="766"/>
                  </a:cubicBezTo>
                  <a:cubicBezTo>
                    <a:pt x="848" y="685"/>
                    <a:pt x="897" y="568"/>
                    <a:pt x="897" y="450"/>
                  </a:cubicBezTo>
                  <a:cubicBezTo>
                    <a:pt x="897" y="332"/>
                    <a:pt x="848" y="217"/>
                    <a:pt x="767" y="131"/>
                  </a:cubicBezTo>
                  <a:cubicBezTo>
                    <a:pt x="686" y="47"/>
                    <a:pt x="565" y="0"/>
                    <a:pt x="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" name="Google Shape;1197;p47"/>
          <p:cNvGrpSpPr/>
          <p:nvPr/>
        </p:nvGrpSpPr>
        <p:grpSpPr>
          <a:xfrm>
            <a:off x="4825077" y="1975703"/>
            <a:ext cx="2469547" cy="2847577"/>
            <a:chOff x="3231105" y="8351260"/>
            <a:chExt cx="2467080" cy="2843880"/>
          </a:xfrm>
        </p:grpSpPr>
        <p:sp>
          <p:nvSpPr>
            <p:cNvPr id="1198" name="Google Shape;1198;p47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7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7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" name="Google Shape;1206;p47"/>
          <p:cNvGrpSpPr/>
          <p:nvPr/>
        </p:nvGrpSpPr>
        <p:grpSpPr>
          <a:xfrm>
            <a:off x="6745614" y="2874590"/>
            <a:ext cx="1678377" cy="1948690"/>
            <a:chOff x="4921125" y="9250240"/>
            <a:chExt cx="1676700" cy="1946160"/>
          </a:xfrm>
        </p:grpSpPr>
        <p:sp>
          <p:nvSpPr>
            <p:cNvPr id="1207" name="Google Shape;1207;p47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47"/>
          <p:cNvGrpSpPr/>
          <p:nvPr/>
        </p:nvGrpSpPr>
        <p:grpSpPr>
          <a:xfrm>
            <a:off x="3884019" y="2845632"/>
            <a:ext cx="2204442" cy="1977648"/>
            <a:chOff x="3231105" y="9220060"/>
            <a:chExt cx="2202240" cy="1975080"/>
          </a:xfrm>
        </p:grpSpPr>
        <p:sp>
          <p:nvSpPr>
            <p:cNvPr id="1216" name="Google Shape;1216;p47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7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7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7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7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7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7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7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7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7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7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7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7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7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7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7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7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7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7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7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7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7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7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7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7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47"/>
          <p:cNvSpPr txBox="1"/>
          <p:nvPr>
            <p:ph idx="3" type="title"/>
          </p:nvPr>
        </p:nvSpPr>
        <p:spPr>
          <a:xfrm>
            <a:off x="1269475" y="1344000"/>
            <a:ext cx="2246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Act</a:t>
            </a:r>
            <a:endParaRPr/>
          </a:p>
        </p:txBody>
      </p:sp>
      <p:sp>
        <p:nvSpPr>
          <p:cNvPr id="1244" name="Google Shape;1244;p47"/>
          <p:cNvSpPr/>
          <p:nvPr/>
        </p:nvSpPr>
        <p:spPr>
          <a:xfrm>
            <a:off x="7382280" y="15309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47"/>
          <p:cNvSpPr txBox="1"/>
          <p:nvPr>
            <p:ph idx="2" type="title"/>
          </p:nvPr>
        </p:nvSpPr>
        <p:spPr>
          <a:xfrm>
            <a:off x="1269475" y="2477425"/>
            <a:ext cx="24696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Upload</a:t>
            </a:r>
            <a:endParaRPr/>
          </a:p>
        </p:txBody>
      </p:sp>
      <p:sp>
        <p:nvSpPr>
          <p:cNvPr id="1246" name="Google Shape;1246;p47"/>
          <p:cNvSpPr txBox="1"/>
          <p:nvPr>
            <p:ph idx="1" type="subTitle"/>
          </p:nvPr>
        </p:nvSpPr>
        <p:spPr>
          <a:xfrm>
            <a:off x="1269475" y="2955325"/>
            <a:ext cx="2504100" cy="504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sent to ThingSpeak</a:t>
            </a:r>
            <a:endParaRPr/>
          </a:p>
        </p:txBody>
      </p:sp>
      <p:sp>
        <p:nvSpPr>
          <p:cNvPr id="1247" name="Google Shape;1247;p47"/>
          <p:cNvSpPr txBox="1"/>
          <p:nvPr>
            <p:ph idx="3" type="title"/>
          </p:nvPr>
        </p:nvSpPr>
        <p:spPr>
          <a:xfrm>
            <a:off x="1269475" y="3431700"/>
            <a:ext cx="2246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Notification</a:t>
            </a:r>
            <a:endParaRPr/>
          </a:p>
        </p:txBody>
      </p:sp>
      <p:sp>
        <p:nvSpPr>
          <p:cNvPr id="1248" name="Google Shape;1248;p47"/>
          <p:cNvSpPr txBox="1"/>
          <p:nvPr>
            <p:ph idx="4" type="subTitle"/>
          </p:nvPr>
        </p:nvSpPr>
        <p:spPr>
          <a:xfrm>
            <a:off x="1269475" y="3863150"/>
            <a:ext cx="2469600" cy="504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System triggers an Email Alert to the user: "Danger! Fire Detected" or "Gas Leak Detected".</a:t>
            </a:r>
            <a:endParaRPr/>
          </a:p>
        </p:txBody>
      </p:sp>
      <p:sp>
        <p:nvSpPr>
          <p:cNvPr id="1249" name="Google Shape;1249;p47"/>
          <p:cNvSpPr/>
          <p:nvPr/>
        </p:nvSpPr>
        <p:spPr>
          <a:xfrm>
            <a:off x="613075" y="2502775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50" name="Google Shape;1250;p47"/>
          <p:cNvSpPr/>
          <p:nvPr/>
        </p:nvSpPr>
        <p:spPr>
          <a:xfrm>
            <a:off x="613075" y="355365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251" name="Google Shape;1251;p47"/>
          <p:cNvGrpSpPr/>
          <p:nvPr/>
        </p:nvGrpSpPr>
        <p:grpSpPr>
          <a:xfrm>
            <a:off x="683560" y="2574124"/>
            <a:ext cx="363052" cy="360723"/>
            <a:chOff x="1357659" y="3721080"/>
            <a:chExt cx="363052" cy="360723"/>
          </a:xfrm>
        </p:grpSpPr>
        <p:sp>
          <p:nvSpPr>
            <p:cNvPr id="1252" name="Google Shape;1252;p47"/>
            <p:cNvSpPr/>
            <p:nvPr/>
          </p:nvSpPr>
          <p:spPr>
            <a:xfrm>
              <a:off x="1357659" y="3721080"/>
              <a:ext cx="362899" cy="360723"/>
            </a:xfrm>
            <a:custGeom>
              <a:rect b="b" l="l" r="r" t="t"/>
              <a:pathLst>
                <a:path extrusionOk="0" h="22874" w="23012">
                  <a:moveTo>
                    <a:pt x="14043" y="890"/>
                  </a:moveTo>
                  <a:lnTo>
                    <a:pt x="14043" y="1353"/>
                  </a:lnTo>
                  <a:cubicBezTo>
                    <a:pt x="14043" y="2247"/>
                    <a:pt x="13319" y="2971"/>
                    <a:pt x="12424" y="2971"/>
                  </a:cubicBezTo>
                  <a:lnTo>
                    <a:pt x="11961" y="2971"/>
                  </a:lnTo>
                  <a:lnTo>
                    <a:pt x="11961" y="2509"/>
                  </a:lnTo>
                  <a:cubicBezTo>
                    <a:pt x="11961" y="1614"/>
                    <a:pt x="12686" y="890"/>
                    <a:pt x="13580" y="890"/>
                  </a:cubicBezTo>
                  <a:close/>
                  <a:moveTo>
                    <a:pt x="9438" y="893"/>
                  </a:moveTo>
                  <a:cubicBezTo>
                    <a:pt x="10330" y="893"/>
                    <a:pt x="11057" y="1620"/>
                    <a:pt x="11057" y="2511"/>
                  </a:cubicBezTo>
                  <a:lnTo>
                    <a:pt x="11057" y="2974"/>
                  </a:lnTo>
                  <a:lnTo>
                    <a:pt x="10591" y="2974"/>
                  </a:lnTo>
                  <a:cubicBezTo>
                    <a:pt x="9700" y="2974"/>
                    <a:pt x="8975" y="2250"/>
                    <a:pt x="8975" y="1358"/>
                  </a:cubicBezTo>
                  <a:lnTo>
                    <a:pt x="8975" y="893"/>
                  </a:lnTo>
                  <a:close/>
                  <a:moveTo>
                    <a:pt x="11472" y="8120"/>
                  </a:moveTo>
                  <a:cubicBezTo>
                    <a:pt x="11901" y="8120"/>
                    <a:pt x="12252" y="8471"/>
                    <a:pt x="12252" y="8902"/>
                  </a:cubicBezTo>
                  <a:lnTo>
                    <a:pt x="12252" y="9169"/>
                  </a:lnTo>
                  <a:cubicBezTo>
                    <a:pt x="12252" y="9600"/>
                    <a:pt x="11904" y="9951"/>
                    <a:pt x="11472" y="9951"/>
                  </a:cubicBezTo>
                  <a:cubicBezTo>
                    <a:pt x="10547" y="9951"/>
                    <a:pt x="9794" y="10701"/>
                    <a:pt x="9794" y="11627"/>
                  </a:cubicBezTo>
                  <a:lnTo>
                    <a:pt x="9794" y="11676"/>
                  </a:lnTo>
                  <a:cubicBezTo>
                    <a:pt x="9794" y="12108"/>
                    <a:pt x="9446" y="12458"/>
                    <a:pt x="9012" y="12458"/>
                  </a:cubicBezTo>
                  <a:lnTo>
                    <a:pt x="4287" y="12458"/>
                  </a:lnTo>
                  <a:cubicBezTo>
                    <a:pt x="4347" y="11559"/>
                    <a:pt x="4572" y="10696"/>
                    <a:pt x="4935" y="9911"/>
                  </a:cubicBezTo>
                  <a:lnTo>
                    <a:pt x="6980" y="9911"/>
                  </a:lnTo>
                  <a:cubicBezTo>
                    <a:pt x="7229" y="9911"/>
                    <a:pt x="7427" y="9713"/>
                    <a:pt x="7427" y="9464"/>
                  </a:cubicBezTo>
                  <a:cubicBezTo>
                    <a:pt x="7427" y="9216"/>
                    <a:pt x="7229" y="9014"/>
                    <a:pt x="6980" y="9014"/>
                  </a:cubicBezTo>
                  <a:lnTo>
                    <a:pt x="5427" y="9014"/>
                  </a:lnTo>
                  <a:cubicBezTo>
                    <a:pt x="5633" y="8698"/>
                    <a:pt x="5864" y="8400"/>
                    <a:pt x="6112" y="8120"/>
                  </a:cubicBezTo>
                  <a:close/>
                  <a:moveTo>
                    <a:pt x="18561" y="11297"/>
                  </a:moveTo>
                  <a:cubicBezTo>
                    <a:pt x="18653" y="11689"/>
                    <a:pt x="18711" y="12090"/>
                    <a:pt x="18737" y="12505"/>
                  </a:cubicBezTo>
                  <a:cubicBezTo>
                    <a:pt x="17646" y="13311"/>
                    <a:pt x="16668" y="14268"/>
                    <a:pt x="15845" y="15340"/>
                  </a:cubicBezTo>
                  <a:lnTo>
                    <a:pt x="15031" y="16399"/>
                  </a:lnTo>
                  <a:cubicBezTo>
                    <a:pt x="14969" y="16480"/>
                    <a:pt x="14914" y="16569"/>
                    <a:pt x="14867" y="16660"/>
                  </a:cubicBezTo>
                  <a:lnTo>
                    <a:pt x="12694" y="16660"/>
                  </a:lnTo>
                  <a:cubicBezTo>
                    <a:pt x="11964" y="16660"/>
                    <a:pt x="11371" y="16064"/>
                    <a:pt x="11371" y="15337"/>
                  </a:cubicBezTo>
                  <a:cubicBezTo>
                    <a:pt x="11371" y="14780"/>
                    <a:pt x="11820" y="14331"/>
                    <a:pt x="12377" y="14331"/>
                  </a:cubicBezTo>
                  <a:cubicBezTo>
                    <a:pt x="13075" y="14331"/>
                    <a:pt x="13645" y="13760"/>
                    <a:pt x="13645" y="13062"/>
                  </a:cubicBezTo>
                  <a:cubicBezTo>
                    <a:pt x="13645" y="12087"/>
                    <a:pt x="14435" y="11297"/>
                    <a:pt x="15411" y="11297"/>
                  </a:cubicBezTo>
                  <a:close/>
                  <a:moveTo>
                    <a:pt x="11504" y="5717"/>
                  </a:moveTo>
                  <a:cubicBezTo>
                    <a:pt x="14605" y="5717"/>
                    <a:pt x="17257" y="7655"/>
                    <a:pt x="18287" y="10408"/>
                  </a:cubicBezTo>
                  <a:lnTo>
                    <a:pt x="15408" y="10408"/>
                  </a:lnTo>
                  <a:cubicBezTo>
                    <a:pt x="13938" y="10408"/>
                    <a:pt x="12746" y="11601"/>
                    <a:pt x="12746" y="13068"/>
                  </a:cubicBezTo>
                  <a:cubicBezTo>
                    <a:pt x="12746" y="13274"/>
                    <a:pt x="12579" y="13444"/>
                    <a:pt x="12369" y="13444"/>
                  </a:cubicBezTo>
                  <a:cubicBezTo>
                    <a:pt x="11321" y="13444"/>
                    <a:pt x="10471" y="14297"/>
                    <a:pt x="10471" y="15342"/>
                  </a:cubicBezTo>
                  <a:cubicBezTo>
                    <a:pt x="10471" y="16566"/>
                    <a:pt x="11465" y="17560"/>
                    <a:pt x="12688" y="17560"/>
                  </a:cubicBezTo>
                  <a:lnTo>
                    <a:pt x="14715" y="17560"/>
                  </a:lnTo>
                  <a:cubicBezTo>
                    <a:pt x="14733" y="17719"/>
                    <a:pt x="14780" y="17879"/>
                    <a:pt x="14851" y="18033"/>
                  </a:cubicBezTo>
                  <a:cubicBezTo>
                    <a:pt x="14963" y="18269"/>
                    <a:pt x="15125" y="18467"/>
                    <a:pt x="15329" y="18619"/>
                  </a:cubicBezTo>
                  <a:lnTo>
                    <a:pt x="12866" y="19835"/>
                  </a:lnTo>
                  <a:cubicBezTo>
                    <a:pt x="12709" y="19913"/>
                    <a:pt x="12573" y="20010"/>
                    <a:pt x="12456" y="20128"/>
                  </a:cubicBezTo>
                  <a:cubicBezTo>
                    <a:pt x="12445" y="20128"/>
                    <a:pt x="12435" y="20128"/>
                    <a:pt x="12422" y="20133"/>
                  </a:cubicBezTo>
                  <a:cubicBezTo>
                    <a:pt x="12122" y="20170"/>
                    <a:pt x="11817" y="20188"/>
                    <a:pt x="11511" y="20188"/>
                  </a:cubicBezTo>
                  <a:cubicBezTo>
                    <a:pt x="11211" y="20188"/>
                    <a:pt x="10910" y="20171"/>
                    <a:pt x="10615" y="20136"/>
                  </a:cubicBezTo>
                  <a:cubicBezTo>
                    <a:pt x="10599" y="20133"/>
                    <a:pt x="10583" y="20133"/>
                    <a:pt x="10563" y="20133"/>
                  </a:cubicBezTo>
                  <a:cubicBezTo>
                    <a:pt x="10442" y="20013"/>
                    <a:pt x="10304" y="19913"/>
                    <a:pt x="10147" y="19837"/>
                  </a:cubicBezTo>
                  <a:lnTo>
                    <a:pt x="7684" y="18616"/>
                  </a:lnTo>
                  <a:cubicBezTo>
                    <a:pt x="7885" y="18465"/>
                    <a:pt x="8050" y="18266"/>
                    <a:pt x="8159" y="18031"/>
                  </a:cubicBezTo>
                  <a:cubicBezTo>
                    <a:pt x="8413" y="17495"/>
                    <a:pt x="8348" y="16870"/>
                    <a:pt x="7984" y="16402"/>
                  </a:cubicBezTo>
                  <a:lnTo>
                    <a:pt x="7171" y="15342"/>
                  </a:lnTo>
                  <a:cubicBezTo>
                    <a:pt x="6619" y="14629"/>
                    <a:pt x="6002" y="13967"/>
                    <a:pt x="5330" y="13366"/>
                  </a:cubicBezTo>
                  <a:lnTo>
                    <a:pt x="9009" y="13366"/>
                  </a:lnTo>
                  <a:cubicBezTo>
                    <a:pt x="9935" y="13366"/>
                    <a:pt x="10688" y="12615"/>
                    <a:pt x="10688" y="11689"/>
                  </a:cubicBezTo>
                  <a:lnTo>
                    <a:pt x="10688" y="11640"/>
                  </a:lnTo>
                  <a:cubicBezTo>
                    <a:pt x="10688" y="11208"/>
                    <a:pt x="11036" y="10858"/>
                    <a:pt x="11467" y="10858"/>
                  </a:cubicBezTo>
                  <a:cubicBezTo>
                    <a:pt x="12393" y="10858"/>
                    <a:pt x="13146" y="10107"/>
                    <a:pt x="13146" y="9182"/>
                  </a:cubicBezTo>
                  <a:lnTo>
                    <a:pt x="13146" y="8915"/>
                  </a:lnTo>
                  <a:cubicBezTo>
                    <a:pt x="13146" y="7989"/>
                    <a:pt x="12393" y="7236"/>
                    <a:pt x="11467" y="7236"/>
                  </a:cubicBezTo>
                  <a:lnTo>
                    <a:pt x="7066" y="7236"/>
                  </a:lnTo>
                  <a:cubicBezTo>
                    <a:pt x="8295" y="6282"/>
                    <a:pt x="9833" y="5717"/>
                    <a:pt x="11504" y="5717"/>
                  </a:cubicBezTo>
                  <a:close/>
                  <a:moveTo>
                    <a:pt x="8523" y="1"/>
                  </a:moveTo>
                  <a:cubicBezTo>
                    <a:pt x="8277" y="1"/>
                    <a:pt x="8076" y="200"/>
                    <a:pt x="8076" y="448"/>
                  </a:cubicBezTo>
                  <a:lnTo>
                    <a:pt x="8076" y="1361"/>
                  </a:lnTo>
                  <a:cubicBezTo>
                    <a:pt x="8076" y="2747"/>
                    <a:pt x="9203" y="3874"/>
                    <a:pt x="10589" y="3874"/>
                  </a:cubicBezTo>
                  <a:lnTo>
                    <a:pt x="11059" y="3874"/>
                  </a:lnTo>
                  <a:lnTo>
                    <a:pt x="11059" y="4836"/>
                  </a:lnTo>
                  <a:cubicBezTo>
                    <a:pt x="7132" y="5048"/>
                    <a:pt x="3923" y="8044"/>
                    <a:pt x="3437" y="11930"/>
                  </a:cubicBezTo>
                  <a:cubicBezTo>
                    <a:pt x="3032" y="11674"/>
                    <a:pt x="2616" y="11438"/>
                    <a:pt x="2192" y="11221"/>
                  </a:cubicBezTo>
                  <a:lnTo>
                    <a:pt x="715" y="10476"/>
                  </a:lnTo>
                  <a:cubicBezTo>
                    <a:pt x="650" y="10444"/>
                    <a:pt x="580" y="10429"/>
                    <a:pt x="512" y="10429"/>
                  </a:cubicBezTo>
                  <a:cubicBezTo>
                    <a:pt x="348" y="10429"/>
                    <a:pt x="191" y="10518"/>
                    <a:pt x="113" y="10675"/>
                  </a:cubicBezTo>
                  <a:cubicBezTo>
                    <a:pt x="1" y="10895"/>
                    <a:pt x="90" y="11166"/>
                    <a:pt x="312" y="11276"/>
                  </a:cubicBezTo>
                  <a:lnTo>
                    <a:pt x="1790" y="12022"/>
                  </a:lnTo>
                  <a:cubicBezTo>
                    <a:pt x="3607" y="12937"/>
                    <a:pt x="5223" y="14276"/>
                    <a:pt x="6465" y="15889"/>
                  </a:cubicBezTo>
                  <a:lnTo>
                    <a:pt x="7278" y="16948"/>
                  </a:lnTo>
                  <a:cubicBezTo>
                    <a:pt x="7435" y="17152"/>
                    <a:pt x="7464" y="17421"/>
                    <a:pt x="7354" y="17651"/>
                  </a:cubicBezTo>
                  <a:cubicBezTo>
                    <a:pt x="7276" y="17819"/>
                    <a:pt x="7134" y="17942"/>
                    <a:pt x="6962" y="18004"/>
                  </a:cubicBezTo>
                  <a:cubicBezTo>
                    <a:pt x="6889" y="18030"/>
                    <a:pt x="6813" y="18042"/>
                    <a:pt x="6738" y="18042"/>
                  </a:cubicBezTo>
                  <a:cubicBezTo>
                    <a:pt x="6641" y="18042"/>
                    <a:pt x="6544" y="18021"/>
                    <a:pt x="6455" y="17978"/>
                  </a:cubicBezTo>
                  <a:cubicBezTo>
                    <a:pt x="5633" y="17474"/>
                    <a:pt x="4938" y="16789"/>
                    <a:pt x="4425" y="15965"/>
                  </a:cubicBezTo>
                  <a:lnTo>
                    <a:pt x="4363" y="15865"/>
                  </a:lnTo>
                  <a:cubicBezTo>
                    <a:pt x="4278" y="15729"/>
                    <a:pt x="4132" y="15654"/>
                    <a:pt x="3983" y="15654"/>
                  </a:cubicBezTo>
                  <a:cubicBezTo>
                    <a:pt x="3902" y="15654"/>
                    <a:pt x="3821" y="15676"/>
                    <a:pt x="3748" y="15722"/>
                  </a:cubicBezTo>
                  <a:cubicBezTo>
                    <a:pt x="3539" y="15852"/>
                    <a:pt x="3474" y="16127"/>
                    <a:pt x="3604" y="16336"/>
                  </a:cubicBezTo>
                  <a:lnTo>
                    <a:pt x="3667" y="16435"/>
                  </a:lnTo>
                  <a:cubicBezTo>
                    <a:pt x="4250" y="17374"/>
                    <a:pt x="5045" y="18161"/>
                    <a:pt x="5984" y="18737"/>
                  </a:cubicBezTo>
                  <a:cubicBezTo>
                    <a:pt x="5997" y="18747"/>
                    <a:pt x="6010" y="18752"/>
                    <a:pt x="6023" y="18760"/>
                  </a:cubicBezTo>
                  <a:cubicBezTo>
                    <a:pt x="6193" y="18865"/>
                    <a:pt x="6368" y="18959"/>
                    <a:pt x="6549" y="19050"/>
                  </a:cubicBezTo>
                  <a:lnTo>
                    <a:pt x="9752" y="20638"/>
                  </a:lnTo>
                  <a:cubicBezTo>
                    <a:pt x="9995" y="20761"/>
                    <a:pt x="10144" y="21001"/>
                    <a:pt x="10144" y="21273"/>
                  </a:cubicBezTo>
                  <a:cubicBezTo>
                    <a:pt x="10144" y="21511"/>
                    <a:pt x="10029" y="21723"/>
                    <a:pt x="9833" y="21856"/>
                  </a:cubicBezTo>
                  <a:cubicBezTo>
                    <a:pt x="9713" y="21939"/>
                    <a:pt x="9578" y="21981"/>
                    <a:pt x="9440" y="21981"/>
                  </a:cubicBezTo>
                  <a:cubicBezTo>
                    <a:pt x="9352" y="21981"/>
                    <a:pt x="9263" y="21964"/>
                    <a:pt x="9177" y="21929"/>
                  </a:cubicBezTo>
                  <a:lnTo>
                    <a:pt x="6232" y="20763"/>
                  </a:lnTo>
                  <a:cubicBezTo>
                    <a:pt x="4302" y="19997"/>
                    <a:pt x="2686" y="18574"/>
                    <a:pt x="1680" y="16762"/>
                  </a:cubicBezTo>
                  <a:lnTo>
                    <a:pt x="903" y="15366"/>
                  </a:lnTo>
                  <a:cubicBezTo>
                    <a:pt x="821" y="15219"/>
                    <a:pt x="670" y="15136"/>
                    <a:pt x="514" y="15136"/>
                  </a:cubicBezTo>
                  <a:cubicBezTo>
                    <a:pt x="440" y="15136"/>
                    <a:pt x="365" y="15155"/>
                    <a:pt x="296" y="15193"/>
                  </a:cubicBezTo>
                  <a:cubicBezTo>
                    <a:pt x="79" y="15314"/>
                    <a:pt x="1" y="15586"/>
                    <a:pt x="124" y="15800"/>
                  </a:cubicBezTo>
                  <a:lnTo>
                    <a:pt x="898" y="17196"/>
                  </a:lnTo>
                  <a:cubicBezTo>
                    <a:pt x="2007" y="19192"/>
                    <a:pt x="3779" y="20753"/>
                    <a:pt x="5903" y="21592"/>
                  </a:cubicBezTo>
                  <a:lnTo>
                    <a:pt x="8847" y="22758"/>
                  </a:lnTo>
                  <a:cubicBezTo>
                    <a:pt x="9035" y="22834"/>
                    <a:pt x="9239" y="22873"/>
                    <a:pt x="9438" y="22873"/>
                  </a:cubicBezTo>
                  <a:cubicBezTo>
                    <a:pt x="9755" y="22873"/>
                    <a:pt x="10068" y="22779"/>
                    <a:pt x="10338" y="22596"/>
                  </a:cubicBezTo>
                  <a:cubicBezTo>
                    <a:pt x="10774" y="22298"/>
                    <a:pt x="11036" y="21801"/>
                    <a:pt x="11036" y="21273"/>
                  </a:cubicBezTo>
                  <a:cubicBezTo>
                    <a:pt x="11036" y="21202"/>
                    <a:pt x="11033" y="21137"/>
                    <a:pt x="11023" y="21072"/>
                  </a:cubicBezTo>
                  <a:lnTo>
                    <a:pt x="11023" y="21072"/>
                  </a:lnTo>
                  <a:cubicBezTo>
                    <a:pt x="11185" y="21082"/>
                    <a:pt x="11344" y="21085"/>
                    <a:pt x="11506" y="21085"/>
                  </a:cubicBezTo>
                  <a:cubicBezTo>
                    <a:pt x="11671" y="21085"/>
                    <a:pt x="11828" y="21080"/>
                    <a:pt x="11990" y="21072"/>
                  </a:cubicBezTo>
                  <a:lnTo>
                    <a:pt x="11990" y="21072"/>
                  </a:lnTo>
                  <a:cubicBezTo>
                    <a:pt x="11982" y="21137"/>
                    <a:pt x="11977" y="21208"/>
                    <a:pt x="11977" y="21273"/>
                  </a:cubicBezTo>
                  <a:cubicBezTo>
                    <a:pt x="11977" y="21801"/>
                    <a:pt x="12239" y="22298"/>
                    <a:pt x="12678" y="22596"/>
                  </a:cubicBezTo>
                  <a:cubicBezTo>
                    <a:pt x="12945" y="22779"/>
                    <a:pt x="13258" y="22873"/>
                    <a:pt x="13577" y="22873"/>
                  </a:cubicBezTo>
                  <a:cubicBezTo>
                    <a:pt x="13776" y="22873"/>
                    <a:pt x="13975" y="22837"/>
                    <a:pt x="14168" y="22758"/>
                  </a:cubicBezTo>
                  <a:lnTo>
                    <a:pt x="17113" y="21592"/>
                  </a:lnTo>
                  <a:cubicBezTo>
                    <a:pt x="17699" y="21359"/>
                    <a:pt x="18261" y="21074"/>
                    <a:pt x="18789" y="20732"/>
                  </a:cubicBezTo>
                  <a:cubicBezTo>
                    <a:pt x="18998" y="20598"/>
                    <a:pt x="19058" y="20324"/>
                    <a:pt x="18928" y="20115"/>
                  </a:cubicBezTo>
                  <a:cubicBezTo>
                    <a:pt x="18842" y="19981"/>
                    <a:pt x="18699" y="19909"/>
                    <a:pt x="18552" y="19909"/>
                  </a:cubicBezTo>
                  <a:cubicBezTo>
                    <a:pt x="18469" y="19909"/>
                    <a:pt x="18386" y="19932"/>
                    <a:pt x="18310" y="19979"/>
                  </a:cubicBezTo>
                  <a:cubicBezTo>
                    <a:pt x="17829" y="20285"/>
                    <a:pt x="17317" y="20546"/>
                    <a:pt x="16783" y="20761"/>
                  </a:cubicBezTo>
                  <a:lnTo>
                    <a:pt x="13839" y="21927"/>
                  </a:lnTo>
                  <a:cubicBezTo>
                    <a:pt x="13753" y="21960"/>
                    <a:pt x="13664" y="21977"/>
                    <a:pt x="13576" y="21977"/>
                  </a:cubicBezTo>
                  <a:cubicBezTo>
                    <a:pt x="13437" y="21977"/>
                    <a:pt x="13300" y="21935"/>
                    <a:pt x="13180" y="21854"/>
                  </a:cubicBezTo>
                  <a:cubicBezTo>
                    <a:pt x="12984" y="21720"/>
                    <a:pt x="12871" y="21508"/>
                    <a:pt x="12871" y="21270"/>
                  </a:cubicBezTo>
                  <a:cubicBezTo>
                    <a:pt x="12871" y="20998"/>
                    <a:pt x="13021" y="20755"/>
                    <a:pt x="13264" y="20635"/>
                  </a:cubicBezTo>
                  <a:lnTo>
                    <a:pt x="16467" y="19048"/>
                  </a:lnTo>
                  <a:cubicBezTo>
                    <a:pt x="16645" y="18959"/>
                    <a:pt x="16823" y="18859"/>
                    <a:pt x="16993" y="18755"/>
                  </a:cubicBezTo>
                  <a:cubicBezTo>
                    <a:pt x="17006" y="18750"/>
                    <a:pt x="17019" y="18739"/>
                    <a:pt x="17032" y="18734"/>
                  </a:cubicBezTo>
                  <a:cubicBezTo>
                    <a:pt x="17970" y="18159"/>
                    <a:pt x="18763" y="17369"/>
                    <a:pt x="19349" y="16433"/>
                  </a:cubicBezTo>
                  <a:lnTo>
                    <a:pt x="19411" y="16334"/>
                  </a:lnTo>
                  <a:cubicBezTo>
                    <a:pt x="19542" y="16127"/>
                    <a:pt x="19479" y="15852"/>
                    <a:pt x="19267" y="15722"/>
                  </a:cubicBezTo>
                  <a:cubicBezTo>
                    <a:pt x="19194" y="15676"/>
                    <a:pt x="19112" y="15654"/>
                    <a:pt x="19031" y="15654"/>
                  </a:cubicBezTo>
                  <a:cubicBezTo>
                    <a:pt x="18883" y="15654"/>
                    <a:pt x="18738" y="15728"/>
                    <a:pt x="18653" y="15865"/>
                  </a:cubicBezTo>
                  <a:lnTo>
                    <a:pt x="18590" y="15965"/>
                  </a:lnTo>
                  <a:cubicBezTo>
                    <a:pt x="18078" y="16786"/>
                    <a:pt x="17380" y="17474"/>
                    <a:pt x="16561" y="17978"/>
                  </a:cubicBezTo>
                  <a:cubicBezTo>
                    <a:pt x="16470" y="18021"/>
                    <a:pt x="16373" y="18042"/>
                    <a:pt x="16277" y="18042"/>
                  </a:cubicBezTo>
                  <a:cubicBezTo>
                    <a:pt x="16202" y="18042"/>
                    <a:pt x="16127" y="18030"/>
                    <a:pt x="16054" y="18004"/>
                  </a:cubicBezTo>
                  <a:cubicBezTo>
                    <a:pt x="15881" y="17944"/>
                    <a:pt x="15740" y="17819"/>
                    <a:pt x="15662" y="17651"/>
                  </a:cubicBezTo>
                  <a:cubicBezTo>
                    <a:pt x="15554" y="17419"/>
                    <a:pt x="15583" y="17152"/>
                    <a:pt x="15737" y="16948"/>
                  </a:cubicBezTo>
                  <a:lnTo>
                    <a:pt x="16551" y="15889"/>
                  </a:lnTo>
                  <a:cubicBezTo>
                    <a:pt x="17790" y="14276"/>
                    <a:pt x="19409" y="12937"/>
                    <a:pt x="21226" y="12022"/>
                  </a:cubicBezTo>
                  <a:lnTo>
                    <a:pt x="22703" y="11276"/>
                  </a:lnTo>
                  <a:cubicBezTo>
                    <a:pt x="22920" y="11166"/>
                    <a:pt x="23012" y="10897"/>
                    <a:pt x="22902" y="10675"/>
                  </a:cubicBezTo>
                  <a:cubicBezTo>
                    <a:pt x="22822" y="10520"/>
                    <a:pt x="22664" y="10430"/>
                    <a:pt x="22499" y="10430"/>
                  </a:cubicBezTo>
                  <a:cubicBezTo>
                    <a:pt x="22433" y="10430"/>
                    <a:pt x="22365" y="10444"/>
                    <a:pt x="22301" y="10476"/>
                  </a:cubicBezTo>
                  <a:lnTo>
                    <a:pt x="20823" y="11221"/>
                  </a:lnTo>
                  <a:cubicBezTo>
                    <a:pt x="20394" y="11438"/>
                    <a:pt x="19979" y="11674"/>
                    <a:pt x="19579" y="11930"/>
                  </a:cubicBezTo>
                  <a:cubicBezTo>
                    <a:pt x="19346" y="10087"/>
                    <a:pt x="18496" y="8387"/>
                    <a:pt x="17139" y="7087"/>
                  </a:cubicBezTo>
                  <a:cubicBezTo>
                    <a:pt x="15727" y="5730"/>
                    <a:pt x="13899" y="4940"/>
                    <a:pt x="11956" y="4836"/>
                  </a:cubicBezTo>
                  <a:lnTo>
                    <a:pt x="11956" y="3874"/>
                  </a:lnTo>
                  <a:lnTo>
                    <a:pt x="12427" y="3874"/>
                  </a:lnTo>
                  <a:cubicBezTo>
                    <a:pt x="13813" y="3874"/>
                    <a:pt x="14940" y="2747"/>
                    <a:pt x="14940" y="1361"/>
                  </a:cubicBezTo>
                  <a:lnTo>
                    <a:pt x="14940" y="448"/>
                  </a:lnTo>
                  <a:cubicBezTo>
                    <a:pt x="14940" y="200"/>
                    <a:pt x="14741" y="1"/>
                    <a:pt x="14493" y="1"/>
                  </a:cubicBezTo>
                  <a:lnTo>
                    <a:pt x="13580" y="1"/>
                  </a:lnTo>
                  <a:cubicBezTo>
                    <a:pt x="12720" y="1"/>
                    <a:pt x="11961" y="435"/>
                    <a:pt x="11506" y="1091"/>
                  </a:cubicBezTo>
                  <a:cubicBezTo>
                    <a:pt x="11054" y="432"/>
                    <a:pt x="10296" y="1"/>
                    <a:pt x="94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7"/>
            <p:cNvSpPr/>
            <p:nvPr/>
          </p:nvSpPr>
          <p:spPr>
            <a:xfrm>
              <a:off x="1664734" y="4017685"/>
              <a:ext cx="15770" cy="14303"/>
            </a:xfrm>
            <a:custGeom>
              <a:rect b="b" l="l" r="r" t="t"/>
              <a:pathLst>
                <a:path extrusionOk="0" h="907" w="1000">
                  <a:moveTo>
                    <a:pt x="504" y="1"/>
                  </a:moveTo>
                  <a:cubicBezTo>
                    <a:pt x="395" y="1"/>
                    <a:pt x="286" y="41"/>
                    <a:pt x="199" y="122"/>
                  </a:cubicBezTo>
                  <a:lnTo>
                    <a:pt x="186" y="135"/>
                  </a:lnTo>
                  <a:cubicBezTo>
                    <a:pt x="6" y="305"/>
                    <a:pt x="1" y="590"/>
                    <a:pt x="171" y="766"/>
                  </a:cubicBezTo>
                  <a:cubicBezTo>
                    <a:pt x="257" y="857"/>
                    <a:pt x="377" y="907"/>
                    <a:pt x="492" y="907"/>
                  </a:cubicBezTo>
                  <a:cubicBezTo>
                    <a:pt x="605" y="907"/>
                    <a:pt x="717" y="868"/>
                    <a:pt x="801" y="784"/>
                  </a:cubicBezTo>
                  <a:lnTo>
                    <a:pt x="811" y="773"/>
                  </a:lnTo>
                  <a:cubicBezTo>
                    <a:pt x="992" y="603"/>
                    <a:pt x="999" y="321"/>
                    <a:pt x="830" y="141"/>
                  </a:cubicBezTo>
                  <a:cubicBezTo>
                    <a:pt x="741" y="48"/>
                    <a:pt x="623" y="1"/>
                    <a:pt x="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7"/>
            <p:cNvSpPr/>
            <p:nvPr/>
          </p:nvSpPr>
          <p:spPr>
            <a:xfrm>
              <a:off x="1683667" y="3959816"/>
              <a:ext cx="37044" cy="50086"/>
            </a:xfrm>
            <a:custGeom>
              <a:rect b="b" l="l" r="r" t="t"/>
              <a:pathLst>
                <a:path extrusionOk="0" h="3176" w="2349">
                  <a:moveTo>
                    <a:pt x="1837" y="1"/>
                  </a:moveTo>
                  <a:cubicBezTo>
                    <a:pt x="1681" y="1"/>
                    <a:pt x="1530" y="84"/>
                    <a:pt x="1447" y="231"/>
                  </a:cubicBezTo>
                  <a:lnTo>
                    <a:pt x="673" y="1628"/>
                  </a:lnTo>
                  <a:cubicBezTo>
                    <a:pt x="513" y="1915"/>
                    <a:pt x="333" y="2198"/>
                    <a:pt x="145" y="2470"/>
                  </a:cubicBezTo>
                  <a:cubicBezTo>
                    <a:pt x="1" y="2674"/>
                    <a:pt x="48" y="2951"/>
                    <a:pt x="249" y="3095"/>
                  </a:cubicBezTo>
                  <a:cubicBezTo>
                    <a:pt x="328" y="3150"/>
                    <a:pt x="419" y="3176"/>
                    <a:pt x="506" y="3176"/>
                  </a:cubicBezTo>
                  <a:cubicBezTo>
                    <a:pt x="647" y="3176"/>
                    <a:pt x="785" y="3110"/>
                    <a:pt x="872" y="2987"/>
                  </a:cubicBezTo>
                  <a:cubicBezTo>
                    <a:pt x="1081" y="2689"/>
                    <a:pt x="1277" y="2378"/>
                    <a:pt x="1455" y="2062"/>
                  </a:cubicBezTo>
                  <a:lnTo>
                    <a:pt x="2229" y="665"/>
                  </a:lnTo>
                  <a:cubicBezTo>
                    <a:pt x="2349" y="451"/>
                    <a:pt x="2271" y="174"/>
                    <a:pt x="2056" y="59"/>
                  </a:cubicBezTo>
                  <a:cubicBezTo>
                    <a:pt x="1986" y="19"/>
                    <a:pt x="1911" y="1"/>
                    <a:pt x="18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7"/>
            <p:cNvSpPr/>
            <p:nvPr/>
          </p:nvSpPr>
          <p:spPr>
            <a:xfrm>
              <a:off x="1488942" y="3863293"/>
              <a:ext cx="14114" cy="14161"/>
            </a:xfrm>
            <a:custGeom>
              <a:rect b="b" l="l" r="r" t="t"/>
              <a:pathLst>
                <a:path extrusionOk="0" h="898" w="895">
                  <a:moveTo>
                    <a:pt x="448" y="0"/>
                  </a:moveTo>
                  <a:cubicBezTo>
                    <a:pt x="330" y="0"/>
                    <a:pt x="215" y="48"/>
                    <a:pt x="131" y="131"/>
                  </a:cubicBezTo>
                  <a:cubicBezTo>
                    <a:pt x="45" y="217"/>
                    <a:pt x="1" y="333"/>
                    <a:pt x="1" y="450"/>
                  </a:cubicBezTo>
                  <a:cubicBezTo>
                    <a:pt x="1" y="568"/>
                    <a:pt x="45" y="680"/>
                    <a:pt x="131" y="767"/>
                  </a:cubicBezTo>
                  <a:cubicBezTo>
                    <a:pt x="215" y="850"/>
                    <a:pt x="330" y="897"/>
                    <a:pt x="448" y="897"/>
                  </a:cubicBezTo>
                  <a:cubicBezTo>
                    <a:pt x="565" y="897"/>
                    <a:pt x="680" y="848"/>
                    <a:pt x="764" y="767"/>
                  </a:cubicBezTo>
                  <a:cubicBezTo>
                    <a:pt x="845" y="686"/>
                    <a:pt x="895" y="568"/>
                    <a:pt x="895" y="450"/>
                  </a:cubicBezTo>
                  <a:cubicBezTo>
                    <a:pt x="895" y="333"/>
                    <a:pt x="845" y="217"/>
                    <a:pt x="764" y="131"/>
                  </a:cubicBezTo>
                  <a:cubicBezTo>
                    <a:pt x="683" y="50"/>
                    <a:pt x="565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" name="Google Shape;1256;p47"/>
          <p:cNvGrpSpPr/>
          <p:nvPr/>
        </p:nvGrpSpPr>
        <p:grpSpPr>
          <a:xfrm>
            <a:off x="684442" y="3624896"/>
            <a:ext cx="361259" cy="360912"/>
            <a:chOff x="936765" y="3262257"/>
            <a:chExt cx="361259" cy="360912"/>
          </a:xfrm>
        </p:grpSpPr>
        <p:sp>
          <p:nvSpPr>
            <p:cNvPr id="1257" name="Google Shape;1257;p47"/>
            <p:cNvSpPr/>
            <p:nvPr/>
          </p:nvSpPr>
          <p:spPr>
            <a:xfrm>
              <a:off x="1012970" y="3450948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1"/>
                  </a:moveTo>
                  <a:cubicBezTo>
                    <a:pt x="333" y="1"/>
                    <a:pt x="218" y="48"/>
                    <a:pt x="131" y="131"/>
                  </a:cubicBezTo>
                  <a:cubicBezTo>
                    <a:pt x="50" y="215"/>
                    <a:pt x="1" y="333"/>
                    <a:pt x="1" y="450"/>
                  </a:cubicBezTo>
                  <a:cubicBezTo>
                    <a:pt x="1" y="568"/>
                    <a:pt x="50" y="680"/>
                    <a:pt x="131" y="767"/>
                  </a:cubicBezTo>
                  <a:cubicBezTo>
                    <a:pt x="218" y="848"/>
                    <a:pt x="333" y="898"/>
                    <a:pt x="450" y="898"/>
                  </a:cubicBezTo>
                  <a:cubicBezTo>
                    <a:pt x="568" y="898"/>
                    <a:pt x="680" y="848"/>
                    <a:pt x="767" y="767"/>
                  </a:cubicBezTo>
                  <a:cubicBezTo>
                    <a:pt x="848" y="680"/>
                    <a:pt x="897" y="568"/>
                    <a:pt x="897" y="450"/>
                  </a:cubicBezTo>
                  <a:cubicBezTo>
                    <a:pt x="897" y="333"/>
                    <a:pt x="848" y="218"/>
                    <a:pt x="767" y="131"/>
                  </a:cubicBezTo>
                  <a:cubicBezTo>
                    <a:pt x="680" y="48"/>
                    <a:pt x="568" y="1"/>
                    <a:pt x="4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7"/>
            <p:cNvSpPr/>
            <p:nvPr/>
          </p:nvSpPr>
          <p:spPr>
            <a:xfrm>
              <a:off x="936765" y="3262257"/>
              <a:ext cx="361259" cy="360912"/>
            </a:xfrm>
            <a:custGeom>
              <a:rect b="b" l="l" r="r" t="t"/>
              <a:pathLst>
                <a:path extrusionOk="0" h="22886" w="22908">
                  <a:moveTo>
                    <a:pt x="9101" y="1702"/>
                  </a:moveTo>
                  <a:lnTo>
                    <a:pt x="11896" y="9040"/>
                  </a:lnTo>
                  <a:lnTo>
                    <a:pt x="11574" y="9040"/>
                  </a:lnTo>
                  <a:cubicBezTo>
                    <a:pt x="11315" y="8687"/>
                    <a:pt x="11015" y="8339"/>
                    <a:pt x="10659" y="8007"/>
                  </a:cubicBezTo>
                  <a:cubicBezTo>
                    <a:pt x="10573" y="7928"/>
                    <a:pt x="10462" y="7886"/>
                    <a:pt x="10350" y="7886"/>
                  </a:cubicBezTo>
                  <a:cubicBezTo>
                    <a:pt x="10291" y="7886"/>
                    <a:pt x="10232" y="7897"/>
                    <a:pt x="10175" y="7921"/>
                  </a:cubicBezTo>
                  <a:cubicBezTo>
                    <a:pt x="10013" y="7994"/>
                    <a:pt x="9909" y="8153"/>
                    <a:pt x="9909" y="8331"/>
                  </a:cubicBezTo>
                  <a:cubicBezTo>
                    <a:pt x="9909" y="10664"/>
                    <a:pt x="9446" y="11673"/>
                    <a:pt x="9001" y="12651"/>
                  </a:cubicBezTo>
                  <a:cubicBezTo>
                    <a:pt x="8823" y="13041"/>
                    <a:pt x="8648" y="13422"/>
                    <a:pt x="8518" y="13862"/>
                  </a:cubicBezTo>
                  <a:lnTo>
                    <a:pt x="6313" y="9016"/>
                  </a:lnTo>
                  <a:lnTo>
                    <a:pt x="9101" y="1702"/>
                  </a:lnTo>
                  <a:close/>
                  <a:moveTo>
                    <a:pt x="9412" y="19471"/>
                  </a:moveTo>
                  <a:cubicBezTo>
                    <a:pt x="10079" y="20517"/>
                    <a:pt x="10999" y="21385"/>
                    <a:pt x="12095" y="21986"/>
                  </a:cubicBezTo>
                  <a:lnTo>
                    <a:pt x="10369" y="21986"/>
                  </a:lnTo>
                  <a:lnTo>
                    <a:pt x="9221" y="19471"/>
                  </a:lnTo>
                  <a:close/>
                  <a:moveTo>
                    <a:pt x="16148" y="14756"/>
                  </a:moveTo>
                  <a:cubicBezTo>
                    <a:pt x="16226" y="15757"/>
                    <a:pt x="16775" y="16662"/>
                    <a:pt x="17309" y="17541"/>
                  </a:cubicBezTo>
                  <a:cubicBezTo>
                    <a:pt x="17416" y="17719"/>
                    <a:pt x="17523" y="17896"/>
                    <a:pt x="17628" y="18077"/>
                  </a:cubicBezTo>
                  <a:cubicBezTo>
                    <a:pt x="17636" y="18087"/>
                    <a:pt x="17638" y="18098"/>
                    <a:pt x="17644" y="18106"/>
                  </a:cubicBezTo>
                  <a:cubicBezTo>
                    <a:pt x="17735" y="18242"/>
                    <a:pt x="17819" y="18388"/>
                    <a:pt x="17879" y="18534"/>
                  </a:cubicBezTo>
                  <a:lnTo>
                    <a:pt x="17879" y="18537"/>
                  </a:lnTo>
                  <a:cubicBezTo>
                    <a:pt x="18010" y="18846"/>
                    <a:pt x="18075" y="19170"/>
                    <a:pt x="18075" y="19505"/>
                  </a:cubicBezTo>
                  <a:cubicBezTo>
                    <a:pt x="18075" y="20875"/>
                    <a:pt x="16964" y="21986"/>
                    <a:pt x="15596" y="21986"/>
                  </a:cubicBezTo>
                  <a:cubicBezTo>
                    <a:pt x="14226" y="21986"/>
                    <a:pt x="13115" y="20872"/>
                    <a:pt x="13115" y="19505"/>
                  </a:cubicBezTo>
                  <a:cubicBezTo>
                    <a:pt x="13115" y="19136"/>
                    <a:pt x="13193" y="18780"/>
                    <a:pt x="13350" y="18451"/>
                  </a:cubicBezTo>
                  <a:cubicBezTo>
                    <a:pt x="13350" y="18446"/>
                    <a:pt x="13350" y="18446"/>
                    <a:pt x="13352" y="18443"/>
                  </a:cubicBezTo>
                  <a:cubicBezTo>
                    <a:pt x="13394" y="18351"/>
                    <a:pt x="13447" y="18260"/>
                    <a:pt x="13507" y="18168"/>
                  </a:cubicBezTo>
                  <a:cubicBezTo>
                    <a:pt x="13517" y="18155"/>
                    <a:pt x="13522" y="18140"/>
                    <a:pt x="13533" y="18124"/>
                  </a:cubicBezTo>
                  <a:cubicBezTo>
                    <a:pt x="13899" y="17371"/>
                    <a:pt x="13949" y="16652"/>
                    <a:pt x="13896" y="16110"/>
                  </a:cubicBezTo>
                  <a:lnTo>
                    <a:pt x="13896" y="16110"/>
                  </a:lnTo>
                  <a:cubicBezTo>
                    <a:pt x="14069" y="16273"/>
                    <a:pt x="14239" y="16508"/>
                    <a:pt x="14367" y="16845"/>
                  </a:cubicBezTo>
                  <a:cubicBezTo>
                    <a:pt x="14432" y="17026"/>
                    <a:pt x="14606" y="17138"/>
                    <a:pt x="14788" y="17138"/>
                  </a:cubicBezTo>
                  <a:cubicBezTo>
                    <a:pt x="14832" y="17138"/>
                    <a:pt x="14877" y="17131"/>
                    <a:pt x="14921" y="17117"/>
                  </a:cubicBezTo>
                  <a:cubicBezTo>
                    <a:pt x="15152" y="17041"/>
                    <a:pt x="15277" y="16803"/>
                    <a:pt x="15217" y="16571"/>
                  </a:cubicBezTo>
                  <a:cubicBezTo>
                    <a:pt x="15125" y="16246"/>
                    <a:pt x="15457" y="15347"/>
                    <a:pt x="16148" y="14756"/>
                  </a:cubicBezTo>
                  <a:close/>
                  <a:moveTo>
                    <a:pt x="5280" y="8912"/>
                  </a:moveTo>
                  <a:lnTo>
                    <a:pt x="8029" y="14947"/>
                  </a:lnTo>
                  <a:lnTo>
                    <a:pt x="7780" y="14947"/>
                  </a:lnTo>
                  <a:cubicBezTo>
                    <a:pt x="7626" y="14947"/>
                    <a:pt x="7485" y="15025"/>
                    <a:pt x="7404" y="15151"/>
                  </a:cubicBezTo>
                  <a:cubicBezTo>
                    <a:pt x="7323" y="15279"/>
                    <a:pt x="7309" y="15438"/>
                    <a:pt x="7375" y="15580"/>
                  </a:cubicBezTo>
                  <a:lnTo>
                    <a:pt x="8740" y="18574"/>
                  </a:lnTo>
                  <a:lnTo>
                    <a:pt x="8528" y="18574"/>
                  </a:lnTo>
                  <a:cubicBezTo>
                    <a:pt x="8374" y="18574"/>
                    <a:pt x="8235" y="18652"/>
                    <a:pt x="8151" y="18780"/>
                  </a:cubicBezTo>
                  <a:cubicBezTo>
                    <a:pt x="8070" y="18908"/>
                    <a:pt x="8057" y="19068"/>
                    <a:pt x="8123" y="19209"/>
                  </a:cubicBezTo>
                  <a:lnTo>
                    <a:pt x="9391" y="21986"/>
                  </a:lnTo>
                  <a:lnTo>
                    <a:pt x="6279" y="21986"/>
                  </a:lnTo>
                  <a:lnTo>
                    <a:pt x="7594" y="20673"/>
                  </a:lnTo>
                  <a:cubicBezTo>
                    <a:pt x="7767" y="20498"/>
                    <a:pt x="7767" y="20216"/>
                    <a:pt x="7594" y="20041"/>
                  </a:cubicBezTo>
                  <a:cubicBezTo>
                    <a:pt x="7507" y="19954"/>
                    <a:pt x="7392" y="19911"/>
                    <a:pt x="7278" y="19911"/>
                  </a:cubicBezTo>
                  <a:cubicBezTo>
                    <a:pt x="7164" y="19911"/>
                    <a:pt x="7049" y="19954"/>
                    <a:pt x="6962" y="20041"/>
                  </a:cubicBezTo>
                  <a:lnTo>
                    <a:pt x="5725" y="21280"/>
                  </a:lnTo>
                  <a:lnTo>
                    <a:pt x="5725" y="19850"/>
                  </a:lnTo>
                  <a:lnTo>
                    <a:pt x="5725" y="18218"/>
                  </a:lnTo>
                  <a:lnTo>
                    <a:pt x="6865" y="17078"/>
                  </a:lnTo>
                  <a:cubicBezTo>
                    <a:pt x="7038" y="16903"/>
                    <a:pt x="7038" y="16620"/>
                    <a:pt x="6865" y="16445"/>
                  </a:cubicBezTo>
                  <a:cubicBezTo>
                    <a:pt x="6779" y="16359"/>
                    <a:pt x="6664" y="16316"/>
                    <a:pt x="6550" y="16316"/>
                  </a:cubicBezTo>
                  <a:cubicBezTo>
                    <a:pt x="6435" y="16316"/>
                    <a:pt x="6321" y="16359"/>
                    <a:pt x="6235" y="16445"/>
                  </a:cubicBezTo>
                  <a:lnTo>
                    <a:pt x="5725" y="16955"/>
                  </a:lnTo>
                  <a:lnTo>
                    <a:pt x="5725" y="14204"/>
                  </a:lnTo>
                  <a:cubicBezTo>
                    <a:pt x="5725" y="13958"/>
                    <a:pt x="5524" y="13757"/>
                    <a:pt x="5275" y="13757"/>
                  </a:cubicBezTo>
                  <a:cubicBezTo>
                    <a:pt x="5027" y="13757"/>
                    <a:pt x="4828" y="13956"/>
                    <a:pt x="4828" y="14204"/>
                  </a:cubicBezTo>
                  <a:lnTo>
                    <a:pt x="4828" y="18035"/>
                  </a:lnTo>
                  <a:lnTo>
                    <a:pt x="4828" y="18772"/>
                  </a:lnTo>
                  <a:lnTo>
                    <a:pt x="4253" y="18197"/>
                  </a:lnTo>
                  <a:cubicBezTo>
                    <a:pt x="4166" y="18111"/>
                    <a:pt x="4052" y="18068"/>
                    <a:pt x="3938" y="18068"/>
                  </a:cubicBezTo>
                  <a:cubicBezTo>
                    <a:pt x="3823" y="18068"/>
                    <a:pt x="3709" y="18111"/>
                    <a:pt x="3622" y="18197"/>
                  </a:cubicBezTo>
                  <a:cubicBezTo>
                    <a:pt x="3450" y="18370"/>
                    <a:pt x="3450" y="18655"/>
                    <a:pt x="3622" y="18827"/>
                  </a:cubicBezTo>
                  <a:lnTo>
                    <a:pt x="4828" y="20035"/>
                  </a:lnTo>
                  <a:lnTo>
                    <a:pt x="4828" y="21994"/>
                  </a:lnTo>
                  <a:lnTo>
                    <a:pt x="1167" y="21994"/>
                  </a:lnTo>
                  <a:lnTo>
                    <a:pt x="2435" y="19214"/>
                  </a:lnTo>
                  <a:cubicBezTo>
                    <a:pt x="2498" y="19078"/>
                    <a:pt x="2488" y="18914"/>
                    <a:pt x="2407" y="18785"/>
                  </a:cubicBezTo>
                  <a:cubicBezTo>
                    <a:pt x="2325" y="18660"/>
                    <a:pt x="2184" y="18582"/>
                    <a:pt x="2030" y="18582"/>
                  </a:cubicBezTo>
                  <a:lnTo>
                    <a:pt x="1818" y="18582"/>
                  </a:lnTo>
                  <a:lnTo>
                    <a:pt x="3183" y="15587"/>
                  </a:lnTo>
                  <a:cubicBezTo>
                    <a:pt x="3246" y="15449"/>
                    <a:pt x="3235" y="15287"/>
                    <a:pt x="3154" y="15159"/>
                  </a:cubicBezTo>
                  <a:cubicBezTo>
                    <a:pt x="3073" y="15030"/>
                    <a:pt x="2932" y="14952"/>
                    <a:pt x="2778" y="14952"/>
                  </a:cubicBezTo>
                  <a:lnTo>
                    <a:pt x="2529" y="14952"/>
                  </a:lnTo>
                  <a:lnTo>
                    <a:pt x="5280" y="8912"/>
                  </a:lnTo>
                  <a:close/>
                  <a:moveTo>
                    <a:pt x="9090" y="0"/>
                  </a:moveTo>
                  <a:cubicBezTo>
                    <a:pt x="8905" y="0"/>
                    <a:pt x="8737" y="115"/>
                    <a:pt x="8672" y="290"/>
                  </a:cubicBezTo>
                  <a:lnTo>
                    <a:pt x="5782" y="7876"/>
                  </a:lnTo>
                  <a:lnTo>
                    <a:pt x="5680" y="7654"/>
                  </a:lnTo>
                  <a:cubicBezTo>
                    <a:pt x="5610" y="7492"/>
                    <a:pt x="5450" y="7392"/>
                    <a:pt x="5275" y="7392"/>
                  </a:cubicBezTo>
                  <a:cubicBezTo>
                    <a:pt x="5103" y="7392"/>
                    <a:pt x="4943" y="7492"/>
                    <a:pt x="4870" y="7654"/>
                  </a:cubicBezTo>
                  <a:lnTo>
                    <a:pt x="1426" y="15211"/>
                  </a:lnTo>
                  <a:cubicBezTo>
                    <a:pt x="1363" y="15347"/>
                    <a:pt x="1374" y="15512"/>
                    <a:pt x="1455" y="15637"/>
                  </a:cubicBezTo>
                  <a:cubicBezTo>
                    <a:pt x="1536" y="15765"/>
                    <a:pt x="1677" y="15844"/>
                    <a:pt x="1831" y="15844"/>
                  </a:cubicBezTo>
                  <a:lnTo>
                    <a:pt x="2080" y="15844"/>
                  </a:lnTo>
                  <a:lnTo>
                    <a:pt x="712" y="18838"/>
                  </a:lnTo>
                  <a:cubicBezTo>
                    <a:pt x="649" y="18976"/>
                    <a:pt x="660" y="19138"/>
                    <a:pt x="743" y="19267"/>
                  </a:cubicBezTo>
                  <a:cubicBezTo>
                    <a:pt x="825" y="19395"/>
                    <a:pt x="966" y="19473"/>
                    <a:pt x="1117" y="19473"/>
                  </a:cubicBezTo>
                  <a:lnTo>
                    <a:pt x="1332" y="19473"/>
                  </a:lnTo>
                  <a:lnTo>
                    <a:pt x="64" y="22250"/>
                  </a:lnTo>
                  <a:cubicBezTo>
                    <a:pt x="1" y="22389"/>
                    <a:pt x="11" y="22551"/>
                    <a:pt x="92" y="22679"/>
                  </a:cubicBezTo>
                  <a:cubicBezTo>
                    <a:pt x="173" y="22807"/>
                    <a:pt x="315" y="22886"/>
                    <a:pt x="469" y="22886"/>
                  </a:cubicBezTo>
                  <a:lnTo>
                    <a:pt x="15588" y="22886"/>
                  </a:lnTo>
                  <a:cubicBezTo>
                    <a:pt x="17408" y="22886"/>
                    <a:pt x="19155" y="22211"/>
                    <a:pt x="20502" y="20990"/>
                  </a:cubicBezTo>
                  <a:cubicBezTo>
                    <a:pt x="20685" y="20822"/>
                    <a:pt x="20698" y="20543"/>
                    <a:pt x="20530" y="20357"/>
                  </a:cubicBezTo>
                  <a:cubicBezTo>
                    <a:pt x="20442" y="20260"/>
                    <a:pt x="20321" y="20211"/>
                    <a:pt x="20201" y="20211"/>
                  </a:cubicBezTo>
                  <a:cubicBezTo>
                    <a:pt x="20094" y="20211"/>
                    <a:pt x="19986" y="20250"/>
                    <a:pt x="19900" y="20328"/>
                  </a:cubicBezTo>
                  <a:cubicBezTo>
                    <a:pt x="19453" y="20734"/>
                    <a:pt x="18959" y="21071"/>
                    <a:pt x="18425" y="21332"/>
                  </a:cubicBezTo>
                  <a:cubicBezTo>
                    <a:pt x="18763" y="20807"/>
                    <a:pt x="18961" y="20182"/>
                    <a:pt x="18961" y="19512"/>
                  </a:cubicBezTo>
                  <a:cubicBezTo>
                    <a:pt x="18961" y="19055"/>
                    <a:pt x="18870" y="18610"/>
                    <a:pt x="18695" y="18192"/>
                  </a:cubicBezTo>
                  <a:cubicBezTo>
                    <a:pt x="18695" y="18187"/>
                    <a:pt x="18689" y="18184"/>
                    <a:pt x="18689" y="18181"/>
                  </a:cubicBezTo>
                  <a:cubicBezTo>
                    <a:pt x="18606" y="17985"/>
                    <a:pt x="18504" y="17794"/>
                    <a:pt x="18384" y="17619"/>
                  </a:cubicBezTo>
                  <a:cubicBezTo>
                    <a:pt x="18279" y="17439"/>
                    <a:pt x="18166" y="17258"/>
                    <a:pt x="18062" y="17083"/>
                  </a:cubicBezTo>
                  <a:cubicBezTo>
                    <a:pt x="17434" y="16048"/>
                    <a:pt x="16841" y="15067"/>
                    <a:pt x="17079" y="14039"/>
                  </a:cubicBezTo>
                  <a:cubicBezTo>
                    <a:pt x="17115" y="13880"/>
                    <a:pt x="17063" y="13710"/>
                    <a:pt x="16935" y="13603"/>
                  </a:cubicBezTo>
                  <a:cubicBezTo>
                    <a:pt x="16854" y="13531"/>
                    <a:pt x="16750" y="13493"/>
                    <a:pt x="16644" y="13493"/>
                  </a:cubicBezTo>
                  <a:cubicBezTo>
                    <a:pt x="16589" y="13493"/>
                    <a:pt x="16533" y="13504"/>
                    <a:pt x="16480" y="13524"/>
                  </a:cubicBezTo>
                  <a:cubicBezTo>
                    <a:pt x="15797" y="13791"/>
                    <a:pt x="15191" y="14324"/>
                    <a:pt x="14765" y="15030"/>
                  </a:cubicBezTo>
                  <a:cubicBezTo>
                    <a:pt x="14673" y="15185"/>
                    <a:pt x="14592" y="15336"/>
                    <a:pt x="14527" y="15491"/>
                  </a:cubicBezTo>
                  <a:cubicBezTo>
                    <a:pt x="13957" y="14942"/>
                    <a:pt x="13334" y="14866"/>
                    <a:pt x="13298" y="14863"/>
                  </a:cubicBezTo>
                  <a:cubicBezTo>
                    <a:pt x="13282" y="14862"/>
                    <a:pt x="13267" y="14861"/>
                    <a:pt x="13252" y="14861"/>
                  </a:cubicBezTo>
                  <a:cubicBezTo>
                    <a:pt x="13111" y="14861"/>
                    <a:pt x="12975" y="14926"/>
                    <a:pt x="12890" y="15044"/>
                  </a:cubicBezTo>
                  <a:cubicBezTo>
                    <a:pt x="12793" y="15172"/>
                    <a:pt x="12775" y="15336"/>
                    <a:pt x="12837" y="15485"/>
                  </a:cubicBezTo>
                  <a:cubicBezTo>
                    <a:pt x="12856" y="15527"/>
                    <a:pt x="13277" y="16563"/>
                    <a:pt x="12728" y="17716"/>
                  </a:cubicBezTo>
                  <a:cubicBezTo>
                    <a:pt x="12660" y="17828"/>
                    <a:pt x="12594" y="17943"/>
                    <a:pt x="12539" y="18056"/>
                  </a:cubicBezTo>
                  <a:cubicBezTo>
                    <a:pt x="12531" y="18066"/>
                    <a:pt x="12529" y="18077"/>
                    <a:pt x="12524" y="18090"/>
                  </a:cubicBezTo>
                  <a:cubicBezTo>
                    <a:pt x="12314" y="18537"/>
                    <a:pt x="12210" y="19016"/>
                    <a:pt x="12210" y="19512"/>
                  </a:cubicBezTo>
                  <a:cubicBezTo>
                    <a:pt x="12210" y="20182"/>
                    <a:pt x="12406" y="20802"/>
                    <a:pt x="12741" y="21330"/>
                  </a:cubicBezTo>
                  <a:cubicBezTo>
                    <a:pt x="10623" y="20279"/>
                    <a:pt x="9163" y="18093"/>
                    <a:pt x="9163" y="15572"/>
                  </a:cubicBezTo>
                  <a:cubicBezTo>
                    <a:pt x="9163" y="14426"/>
                    <a:pt x="9456" y="13778"/>
                    <a:pt x="9799" y="13030"/>
                  </a:cubicBezTo>
                  <a:cubicBezTo>
                    <a:pt x="10188" y="12180"/>
                    <a:pt x="10620" y="11231"/>
                    <a:pt x="10748" y="9458"/>
                  </a:cubicBezTo>
                  <a:cubicBezTo>
                    <a:pt x="11315" y="10206"/>
                    <a:pt x="11689" y="11058"/>
                    <a:pt x="11870" y="12008"/>
                  </a:cubicBezTo>
                  <a:cubicBezTo>
                    <a:pt x="12053" y="12991"/>
                    <a:pt x="11943" y="13715"/>
                    <a:pt x="11943" y="13720"/>
                  </a:cubicBezTo>
                  <a:cubicBezTo>
                    <a:pt x="11909" y="13932"/>
                    <a:pt x="12029" y="14139"/>
                    <a:pt x="12231" y="14209"/>
                  </a:cubicBezTo>
                  <a:cubicBezTo>
                    <a:pt x="12282" y="14229"/>
                    <a:pt x="12335" y="14238"/>
                    <a:pt x="12388" y="14238"/>
                  </a:cubicBezTo>
                  <a:cubicBezTo>
                    <a:pt x="12540" y="14238"/>
                    <a:pt x="12685" y="14160"/>
                    <a:pt x="12767" y="14024"/>
                  </a:cubicBezTo>
                  <a:cubicBezTo>
                    <a:pt x="12897" y="13807"/>
                    <a:pt x="15638" y="9241"/>
                    <a:pt x="15167" y="5724"/>
                  </a:cubicBezTo>
                  <a:lnTo>
                    <a:pt x="15167" y="5724"/>
                  </a:lnTo>
                  <a:cubicBezTo>
                    <a:pt x="16590" y="6864"/>
                    <a:pt x="17468" y="8363"/>
                    <a:pt x="17787" y="10182"/>
                  </a:cubicBezTo>
                  <a:cubicBezTo>
                    <a:pt x="18080" y="11851"/>
                    <a:pt x="17766" y="13184"/>
                    <a:pt x="17761" y="13197"/>
                  </a:cubicBezTo>
                  <a:cubicBezTo>
                    <a:pt x="17714" y="13394"/>
                    <a:pt x="17806" y="13598"/>
                    <a:pt x="17983" y="13697"/>
                  </a:cubicBezTo>
                  <a:cubicBezTo>
                    <a:pt x="18051" y="13733"/>
                    <a:pt x="18125" y="13751"/>
                    <a:pt x="18198" y="13751"/>
                  </a:cubicBezTo>
                  <a:cubicBezTo>
                    <a:pt x="18318" y="13751"/>
                    <a:pt x="18437" y="13702"/>
                    <a:pt x="18525" y="13608"/>
                  </a:cubicBezTo>
                  <a:cubicBezTo>
                    <a:pt x="18598" y="13527"/>
                    <a:pt x="20057" y="11945"/>
                    <a:pt x="20193" y="9542"/>
                  </a:cubicBezTo>
                  <a:cubicBezTo>
                    <a:pt x="21498" y="11615"/>
                    <a:pt x="22005" y="13367"/>
                    <a:pt x="22005" y="15572"/>
                  </a:cubicBezTo>
                  <a:cubicBezTo>
                    <a:pt x="22005" y="16158"/>
                    <a:pt x="21927" y="16735"/>
                    <a:pt x="21772" y="17295"/>
                  </a:cubicBezTo>
                  <a:cubicBezTo>
                    <a:pt x="21707" y="17533"/>
                    <a:pt x="21846" y="17779"/>
                    <a:pt x="22084" y="17844"/>
                  </a:cubicBezTo>
                  <a:cubicBezTo>
                    <a:pt x="22124" y="17855"/>
                    <a:pt x="22164" y="17860"/>
                    <a:pt x="22204" y="17860"/>
                  </a:cubicBezTo>
                  <a:cubicBezTo>
                    <a:pt x="22400" y="17860"/>
                    <a:pt x="22578" y="17733"/>
                    <a:pt x="22633" y="17533"/>
                  </a:cubicBezTo>
                  <a:cubicBezTo>
                    <a:pt x="22808" y="16900"/>
                    <a:pt x="22897" y="16239"/>
                    <a:pt x="22897" y="15572"/>
                  </a:cubicBezTo>
                  <a:cubicBezTo>
                    <a:pt x="22907" y="12680"/>
                    <a:pt x="22120" y="10533"/>
                    <a:pt x="19992" y="7646"/>
                  </a:cubicBezTo>
                  <a:cubicBezTo>
                    <a:pt x="19905" y="7528"/>
                    <a:pt x="19770" y="7464"/>
                    <a:pt x="19630" y="7464"/>
                  </a:cubicBezTo>
                  <a:cubicBezTo>
                    <a:pt x="19569" y="7464"/>
                    <a:pt x="19507" y="7477"/>
                    <a:pt x="19448" y="7502"/>
                  </a:cubicBezTo>
                  <a:cubicBezTo>
                    <a:pt x="19257" y="7589"/>
                    <a:pt x="19152" y="7798"/>
                    <a:pt x="19194" y="8004"/>
                  </a:cubicBezTo>
                  <a:cubicBezTo>
                    <a:pt x="19445" y="9176"/>
                    <a:pt x="19317" y="10347"/>
                    <a:pt x="18815" y="11487"/>
                  </a:cubicBezTo>
                  <a:cubicBezTo>
                    <a:pt x="18807" y="11056"/>
                    <a:pt x="18773" y="10572"/>
                    <a:pt x="18684" y="10057"/>
                  </a:cubicBezTo>
                  <a:cubicBezTo>
                    <a:pt x="18394" y="8347"/>
                    <a:pt x="17460" y="5954"/>
                    <a:pt x="14670" y="4278"/>
                  </a:cubicBezTo>
                  <a:cubicBezTo>
                    <a:pt x="14598" y="4235"/>
                    <a:pt x="14517" y="4213"/>
                    <a:pt x="14437" y="4213"/>
                  </a:cubicBezTo>
                  <a:cubicBezTo>
                    <a:pt x="14333" y="4213"/>
                    <a:pt x="14230" y="4250"/>
                    <a:pt x="14147" y="4323"/>
                  </a:cubicBezTo>
                  <a:cubicBezTo>
                    <a:pt x="14001" y="4451"/>
                    <a:pt x="13954" y="4657"/>
                    <a:pt x="14027" y="4832"/>
                  </a:cubicBezTo>
                  <a:cubicBezTo>
                    <a:pt x="14921" y="6966"/>
                    <a:pt x="13695" y="10182"/>
                    <a:pt x="12801" y="12057"/>
                  </a:cubicBezTo>
                  <a:cubicBezTo>
                    <a:pt x="12701" y="11430"/>
                    <a:pt x="12503" y="10690"/>
                    <a:pt x="12113" y="9931"/>
                  </a:cubicBezTo>
                  <a:lnTo>
                    <a:pt x="12537" y="9931"/>
                  </a:lnTo>
                  <a:cubicBezTo>
                    <a:pt x="12683" y="9931"/>
                    <a:pt x="12819" y="9861"/>
                    <a:pt x="12905" y="9738"/>
                  </a:cubicBezTo>
                  <a:cubicBezTo>
                    <a:pt x="12989" y="9618"/>
                    <a:pt x="13007" y="9463"/>
                    <a:pt x="12955" y="9327"/>
                  </a:cubicBezTo>
                  <a:lnTo>
                    <a:pt x="9509" y="290"/>
                  </a:lnTo>
                  <a:cubicBezTo>
                    <a:pt x="9443" y="115"/>
                    <a:pt x="9276" y="0"/>
                    <a:pt x="90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7"/>
            <p:cNvSpPr/>
            <p:nvPr/>
          </p:nvSpPr>
          <p:spPr>
            <a:xfrm>
              <a:off x="1267238" y="3556606"/>
              <a:ext cx="16511" cy="14776"/>
            </a:xfrm>
            <a:custGeom>
              <a:rect b="b" l="l" r="r" t="t"/>
              <a:pathLst>
                <a:path extrusionOk="0" h="937" w="1047">
                  <a:moveTo>
                    <a:pt x="535" y="0"/>
                  </a:moveTo>
                  <a:cubicBezTo>
                    <a:pt x="383" y="0"/>
                    <a:pt x="234" y="77"/>
                    <a:pt x="149" y="217"/>
                  </a:cubicBezTo>
                  <a:lnTo>
                    <a:pt x="128" y="257"/>
                  </a:lnTo>
                  <a:cubicBezTo>
                    <a:pt x="0" y="468"/>
                    <a:pt x="65" y="743"/>
                    <a:pt x="277" y="871"/>
                  </a:cubicBezTo>
                  <a:cubicBezTo>
                    <a:pt x="351" y="913"/>
                    <a:pt x="432" y="936"/>
                    <a:pt x="510" y="936"/>
                  </a:cubicBezTo>
                  <a:cubicBezTo>
                    <a:pt x="659" y="936"/>
                    <a:pt x="806" y="861"/>
                    <a:pt x="892" y="722"/>
                  </a:cubicBezTo>
                  <a:lnTo>
                    <a:pt x="918" y="683"/>
                  </a:lnTo>
                  <a:cubicBezTo>
                    <a:pt x="1046" y="466"/>
                    <a:pt x="978" y="191"/>
                    <a:pt x="764" y="63"/>
                  </a:cubicBezTo>
                  <a:cubicBezTo>
                    <a:pt x="692" y="21"/>
                    <a:pt x="613" y="0"/>
                    <a:pt x="5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8"/>
          <p:cNvSpPr/>
          <p:nvPr/>
        </p:nvSpPr>
        <p:spPr>
          <a:xfrm>
            <a:off x="7271454" y="8448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48"/>
          <p:cNvSpPr/>
          <p:nvPr/>
        </p:nvSpPr>
        <p:spPr>
          <a:xfrm>
            <a:off x="488102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48"/>
          <p:cNvSpPr/>
          <p:nvPr/>
        </p:nvSpPr>
        <p:spPr>
          <a:xfrm>
            <a:off x="40611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48"/>
          <p:cNvSpPr txBox="1"/>
          <p:nvPr>
            <p:ph type="title"/>
          </p:nvPr>
        </p:nvSpPr>
        <p:spPr>
          <a:xfrm>
            <a:off x="239688" y="990200"/>
            <a:ext cx="4641000" cy="8157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Circuit Diagram (Wokwi)</a:t>
            </a:r>
            <a:endParaRPr sz="3500"/>
          </a:p>
        </p:txBody>
      </p:sp>
      <p:grpSp>
        <p:nvGrpSpPr>
          <p:cNvPr id="1268" name="Google Shape;1268;p48"/>
          <p:cNvGrpSpPr/>
          <p:nvPr/>
        </p:nvGrpSpPr>
        <p:grpSpPr>
          <a:xfrm>
            <a:off x="4555125" y="2598553"/>
            <a:ext cx="5629010" cy="2220707"/>
            <a:chOff x="292725" y="2162600"/>
            <a:chExt cx="6013900" cy="2372550"/>
          </a:xfrm>
        </p:grpSpPr>
        <p:sp>
          <p:nvSpPr>
            <p:cNvPr id="1269" name="Google Shape;1269;p48"/>
            <p:cNvSpPr/>
            <p:nvPr/>
          </p:nvSpPr>
          <p:spPr>
            <a:xfrm>
              <a:off x="292725" y="2162600"/>
              <a:ext cx="6013900" cy="2372550"/>
            </a:xfrm>
            <a:custGeom>
              <a:rect b="b" l="l" r="r" t="t"/>
              <a:pathLst>
                <a:path extrusionOk="0" h="47451" w="120278">
                  <a:moveTo>
                    <a:pt x="68240" y="1"/>
                  </a:moveTo>
                  <a:cubicBezTo>
                    <a:pt x="65033" y="1"/>
                    <a:pt x="61841" y="1338"/>
                    <a:pt x="59575" y="3966"/>
                  </a:cubicBezTo>
                  <a:lnTo>
                    <a:pt x="50949" y="13954"/>
                  </a:lnTo>
                  <a:lnTo>
                    <a:pt x="36536" y="10725"/>
                  </a:lnTo>
                  <a:cubicBezTo>
                    <a:pt x="35622" y="10521"/>
                    <a:pt x="34701" y="10422"/>
                    <a:pt x="33789" y="10422"/>
                  </a:cubicBezTo>
                  <a:cubicBezTo>
                    <a:pt x="29908" y="10422"/>
                    <a:pt x="26181" y="12220"/>
                    <a:pt x="23765" y="15396"/>
                  </a:cubicBezTo>
                  <a:lnTo>
                    <a:pt x="0" y="46613"/>
                  </a:lnTo>
                  <a:lnTo>
                    <a:pt x="120278" y="47451"/>
                  </a:lnTo>
                  <a:lnTo>
                    <a:pt x="108602" y="22792"/>
                  </a:lnTo>
                  <a:cubicBezTo>
                    <a:pt x="107173" y="19776"/>
                    <a:pt x="104136" y="17908"/>
                    <a:pt x="100871" y="17908"/>
                  </a:cubicBezTo>
                  <a:cubicBezTo>
                    <a:pt x="100434" y="17908"/>
                    <a:pt x="99993" y="17942"/>
                    <a:pt x="99552" y="18010"/>
                  </a:cubicBezTo>
                  <a:lnTo>
                    <a:pt x="96245" y="18524"/>
                  </a:lnTo>
                  <a:cubicBezTo>
                    <a:pt x="95882" y="18580"/>
                    <a:pt x="95518" y="18608"/>
                    <a:pt x="95157" y="18608"/>
                  </a:cubicBezTo>
                  <a:cubicBezTo>
                    <a:pt x="93361" y="18608"/>
                    <a:pt x="91623" y="17925"/>
                    <a:pt x="90312" y="16669"/>
                  </a:cubicBezTo>
                  <a:lnTo>
                    <a:pt x="76144" y="3161"/>
                  </a:lnTo>
                  <a:cubicBezTo>
                    <a:pt x="73917" y="1044"/>
                    <a:pt x="71073" y="1"/>
                    <a:pt x="682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1178175" y="3634000"/>
              <a:ext cx="195550" cy="192800"/>
            </a:xfrm>
            <a:custGeom>
              <a:rect b="b" l="l" r="r" t="t"/>
              <a:pathLst>
                <a:path extrusionOk="0" h="3856" w="3911">
                  <a:moveTo>
                    <a:pt x="3911" y="1"/>
                  </a:moveTo>
                  <a:lnTo>
                    <a:pt x="2011" y="236"/>
                  </a:lnTo>
                  <a:lnTo>
                    <a:pt x="0" y="2906"/>
                  </a:lnTo>
                  <a:lnTo>
                    <a:pt x="2067" y="3856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1284325" y="3998800"/>
              <a:ext cx="142500" cy="151200"/>
            </a:xfrm>
            <a:custGeom>
              <a:rect b="b" l="l" r="r" t="t"/>
              <a:pathLst>
                <a:path extrusionOk="0" h="3024" w="2850">
                  <a:moveTo>
                    <a:pt x="1654" y="1"/>
                  </a:moveTo>
                  <a:lnTo>
                    <a:pt x="592" y="1062"/>
                  </a:lnTo>
                  <a:lnTo>
                    <a:pt x="0" y="2425"/>
                  </a:lnTo>
                  <a:cubicBezTo>
                    <a:pt x="0" y="2425"/>
                    <a:pt x="1108" y="3024"/>
                    <a:pt x="1844" y="3024"/>
                  </a:cubicBezTo>
                  <a:cubicBezTo>
                    <a:pt x="1974" y="3024"/>
                    <a:pt x="2092" y="3005"/>
                    <a:pt x="2190" y="2962"/>
                  </a:cubicBezTo>
                  <a:cubicBezTo>
                    <a:pt x="2849" y="2660"/>
                    <a:pt x="1654" y="1"/>
                    <a:pt x="1654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1503275" y="3595450"/>
              <a:ext cx="142550" cy="151450"/>
            </a:xfrm>
            <a:custGeom>
              <a:rect b="b" l="l" r="r" t="t"/>
              <a:pathLst>
                <a:path extrusionOk="0" h="3029" w="2851">
                  <a:moveTo>
                    <a:pt x="1666" y="1"/>
                  </a:moveTo>
                  <a:lnTo>
                    <a:pt x="604" y="1062"/>
                  </a:lnTo>
                  <a:lnTo>
                    <a:pt x="1" y="2437"/>
                  </a:lnTo>
                  <a:cubicBezTo>
                    <a:pt x="1" y="2437"/>
                    <a:pt x="1104" y="3028"/>
                    <a:pt x="1836" y="3028"/>
                  </a:cubicBezTo>
                  <a:cubicBezTo>
                    <a:pt x="1970" y="3028"/>
                    <a:pt x="2091" y="3008"/>
                    <a:pt x="2191" y="2962"/>
                  </a:cubicBezTo>
                  <a:cubicBezTo>
                    <a:pt x="2850" y="2671"/>
                    <a:pt x="1666" y="1"/>
                    <a:pt x="166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2369225" y="4236250"/>
              <a:ext cx="142500" cy="151200"/>
            </a:xfrm>
            <a:custGeom>
              <a:rect b="b" l="l" r="r" t="t"/>
              <a:pathLst>
                <a:path extrusionOk="0" h="3024" w="2850">
                  <a:moveTo>
                    <a:pt x="1665" y="0"/>
                  </a:moveTo>
                  <a:lnTo>
                    <a:pt x="604" y="1062"/>
                  </a:lnTo>
                  <a:lnTo>
                    <a:pt x="0" y="2425"/>
                  </a:lnTo>
                  <a:cubicBezTo>
                    <a:pt x="0" y="2425"/>
                    <a:pt x="1116" y="3023"/>
                    <a:pt x="1848" y="3023"/>
                  </a:cubicBezTo>
                  <a:cubicBezTo>
                    <a:pt x="1976" y="3023"/>
                    <a:pt x="2093" y="3005"/>
                    <a:pt x="2190" y="2961"/>
                  </a:cubicBezTo>
                  <a:cubicBezTo>
                    <a:pt x="2849" y="2660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2563625" y="3868650"/>
              <a:ext cx="142500" cy="151200"/>
            </a:xfrm>
            <a:custGeom>
              <a:rect b="b" l="l" r="r" t="t"/>
              <a:pathLst>
                <a:path extrusionOk="0" h="3024" w="2850">
                  <a:moveTo>
                    <a:pt x="1665" y="1"/>
                  </a:moveTo>
                  <a:lnTo>
                    <a:pt x="604" y="1062"/>
                  </a:lnTo>
                  <a:lnTo>
                    <a:pt x="1" y="2436"/>
                  </a:lnTo>
                  <a:cubicBezTo>
                    <a:pt x="1" y="2436"/>
                    <a:pt x="1112" y="3024"/>
                    <a:pt x="1851" y="3024"/>
                  </a:cubicBezTo>
                  <a:cubicBezTo>
                    <a:pt x="1982" y="3024"/>
                    <a:pt x="2102" y="3005"/>
                    <a:pt x="2202" y="2961"/>
                  </a:cubicBezTo>
                  <a:cubicBezTo>
                    <a:pt x="2850" y="2671"/>
                    <a:pt x="1665" y="1"/>
                    <a:pt x="166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1397175" y="3179300"/>
              <a:ext cx="379900" cy="258100"/>
            </a:xfrm>
            <a:custGeom>
              <a:rect b="b" l="l" r="r" t="t"/>
              <a:pathLst>
                <a:path extrusionOk="0" h="5162" w="7598">
                  <a:moveTo>
                    <a:pt x="3620" y="0"/>
                  </a:moveTo>
                  <a:lnTo>
                    <a:pt x="1609" y="2324"/>
                  </a:lnTo>
                  <a:lnTo>
                    <a:pt x="0" y="4458"/>
                  </a:lnTo>
                  <a:lnTo>
                    <a:pt x="2726" y="5162"/>
                  </a:lnTo>
                  <a:cubicBezTo>
                    <a:pt x="2726" y="5162"/>
                    <a:pt x="5810" y="4447"/>
                    <a:pt x="6704" y="4101"/>
                  </a:cubicBezTo>
                  <a:cubicBezTo>
                    <a:pt x="7598" y="3743"/>
                    <a:pt x="3620" y="0"/>
                    <a:pt x="3620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1844625" y="2809450"/>
              <a:ext cx="228550" cy="184400"/>
            </a:xfrm>
            <a:custGeom>
              <a:rect b="b" l="l" r="r" t="t"/>
              <a:pathLst>
                <a:path extrusionOk="0" h="3688" w="4571">
                  <a:moveTo>
                    <a:pt x="4570" y="1"/>
                  </a:moveTo>
                  <a:lnTo>
                    <a:pt x="4336" y="235"/>
                  </a:lnTo>
                  <a:lnTo>
                    <a:pt x="1" y="2615"/>
                  </a:lnTo>
                  <a:lnTo>
                    <a:pt x="537" y="3688"/>
                  </a:lnTo>
                  <a:lnTo>
                    <a:pt x="1006" y="3688"/>
                  </a:lnTo>
                  <a:cubicBezTo>
                    <a:pt x="1487" y="3688"/>
                    <a:pt x="2906" y="2794"/>
                    <a:pt x="3565" y="2313"/>
                  </a:cubicBezTo>
                  <a:cubicBezTo>
                    <a:pt x="4224" y="1844"/>
                    <a:pt x="4570" y="1"/>
                    <a:pt x="4570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2189325" y="2887100"/>
              <a:ext cx="180500" cy="85750"/>
            </a:xfrm>
            <a:custGeom>
              <a:rect b="b" l="l" r="r" t="t"/>
              <a:pathLst>
                <a:path extrusionOk="0" h="1715" w="3610">
                  <a:moveTo>
                    <a:pt x="1900" y="1"/>
                  </a:moveTo>
                  <a:lnTo>
                    <a:pt x="0" y="1241"/>
                  </a:lnTo>
                  <a:cubicBezTo>
                    <a:pt x="0" y="1241"/>
                    <a:pt x="917" y="1714"/>
                    <a:pt x="2119" y="1714"/>
                  </a:cubicBezTo>
                  <a:cubicBezTo>
                    <a:pt x="2183" y="1714"/>
                    <a:pt x="2248" y="1713"/>
                    <a:pt x="2313" y="1710"/>
                  </a:cubicBezTo>
                  <a:cubicBezTo>
                    <a:pt x="3609" y="1654"/>
                    <a:pt x="3084" y="704"/>
                    <a:pt x="3084" y="704"/>
                  </a:cubicBezTo>
                  <a:lnTo>
                    <a:pt x="1900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3068675" y="2715050"/>
              <a:ext cx="181050" cy="86300"/>
            </a:xfrm>
            <a:custGeom>
              <a:rect b="b" l="l" r="r" t="t"/>
              <a:pathLst>
                <a:path extrusionOk="0" h="1726" w="3621">
                  <a:moveTo>
                    <a:pt x="1899" y="0"/>
                  </a:moveTo>
                  <a:lnTo>
                    <a:pt x="0" y="1240"/>
                  </a:lnTo>
                  <a:cubicBezTo>
                    <a:pt x="0" y="1240"/>
                    <a:pt x="919" y="1725"/>
                    <a:pt x="2132" y="1725"/>
                  </a:cubicBezTo>
                  <a:cubicBezTo>
                    <a:pt x="2195" y="1725"/>
                    <a:pt x="2259" y="1724"/>
                    <a:pt x="2324" y="1721"/>
                  </a:cubicBezTo>
                  <a:cubicBezTo>
                    <a:pt x="3620" y="1665"/>
                    <a:pt x="3084" y="715"/>
                    <a:pt x="3084" y="715"/>
                  </a:cubicBezTo>
                  <a:lnTo>
                    <a:pt x="189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1863075" y="3123400"/>
              <a:ext cx="100600" cy="104550"/>
            </a:xfrm>
            <a:custGeom>
              <a:rect b="b" l="l" r="r" t="t"/>
              <a:pathLst>
                <a:path extrusionOk="0" h="2091" w="2012">
                  <a:moveTo>
                    <a:pt x="1531" y="1"/>
                  </a:moveTo>
                  <a:lnTo>
                    <a:pt x="0" y="1140"/>
                  </a:lnTo>
                  <a:lnTo>
                    <a:pt x="950" y="2090"/>
                  </a:lnTo>
                  <a:lnTo>
                    <a:pt x="1665" y="2090"/>
                  </a:lnTo>
                  <a:lnTo>
                    <a:pt x="2012" y="895"/>
                  </a:lnTo>
                  <a:lnTo>
                    <a:pt x="1531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3328975" y="2664200"/>
              <a:ext cx="243050" cy="136350"/>
            </a:xfrm>
            <a:custGeom>
              <a:rect b="b" l="l" r="r" t="t"/>
              <a:pathLst>
                <a:path extrusionOk="0" h="2727" w="4861">
                  <a:moveTo>
                    <a:pt x="895" y="1"/>
                  </a:moveTo>
                  <a:lnTo>
                    <a:pt x="1" y="414"/>
                  </a:lnTo>
                  <a:lnTo>
                    <a:pt x="302" y="2369"/>
                  </a:lnTo>
                  <a:lnTo>
                    <a:pt x="2436" y="2727"/>
                  </a:lnTo>
                  <a:lnTo>
                    <a:pt x="4101" y="2190"/>
                  </a:lnTo>
                  <a:lnTo>
                    <a:pt x="4861" y="95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3459725" y="3346300"/>
              <a:ext cx="243050" cy="136400"/>
            </a:xfrm>
            <a:custGeom>
              <a:rect b="b" l="l" r="r" t="t"/>
              <a:pathLst>
                <a:path extrusionOk="0" h="2728" w="4861">
                  <a:moveTo>
                    <a:pt x="894" y="1"/>
                  </a:moveTo>
                  <a:lnTo>
                    <a:pt x="0" y="403"/>
                  </a:lnTo>
                  <a:lnTo>
                    <a:pt x="291" y="2381"/>
                  </a:lnTo>
                  <a:lnTo>
                    <a:pt x="2436" y="2727"/>
                  </a:lnTo>
                  <a:lnTo>
                    <a:pt x="4089" y="2191"/>
                  </a:lnTo>
                  <a:lnTo>
                    <a:pt x="4860" y="951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3359175" y="3025650"/>
              <a:ext cx="243050" cy="136350"/>
            </a:xfrm>
            <a:custGeom>
              <a:rect b="b" l="l" r="r" t="t"/>
              <a:pathLst>
                <a:path extrusionOk="0" h="2727" w="4861">
                  <a:moveTo>
                    <a:pt x="883" y="0"/>
                  </a:moveTo>
                  <a:lnTo>
                    <a:pt x="0" y="425"/>
                  </a:lnTo>
                  <a:lnTo>
                    <a:pt x="291" y="2380"/>
                  </a:lnTo>
                  <a:lnTo>
                    <a:pt x="2436" y="2727"/>
                  </a:lnTo>
                  <a:lnTo>
                    <a:pt x="4089" y="2202"/>
                  </a:lnTo>
                  <a:lnTo>
                    <a:pt x="4860" y="95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3856925" y="3221200"/>
              <a:ext cx="243050" cy="136900"/>
            </a:xfrm>
            <a:custGeom>
              <a:rect b="b" l="l" r="r" t="t"/>
              <a:pathLst>
                <a:path extrusionOk="0" h="2738" w="4861">
                  <a:moveTo>
                    <a:pt x="894" y="0"/>
                  </a:moveTo>
                  <a:lnTo>
                    <a:pt x="0" y="425"/>
                  </a:lnTo>
                  <a:lnTo>
                    <a:pt x="302" y="2380"/>
                  </a:lnTo>
                  <a:lnTo>
                    <a:pt x="2436" y="2737"/>
                  </a:lnTo>
                  <a:lnTo>
                    <a:pt x="4101" y="2212"/>
                  </a:lnTo>
                  <a:lnTo>
                    <a:pt x="4860" y="950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5102125" y="3097150"/>
              <a:ext cx="243650" cy="136350"/>
            </a:xfrm>
            <a:custGeom>
              <a:rect b="b" l="l" r="r" t="t"/>
              <a:pathLst>
                <a:path extrusionOk="0" h="2727" w="4873">
                  <a:moveTo>
                    <a:pt x="895" y="1"/>
                  </a:moveTo>
                  <a:lnTo>
                    <a:pt x="1" y="414"/>
                  </a:lnTo>
                  <a:lnTo>
                    <a:pt x="314" y="2369"/>
                  </a:lnTo>
                  <a:lnTo>
                    <a:pt x="2448" y="2727"/>
                  </a:lnTo>
                  <a:lnTo>
                    <a:pt x="4090" y="2191"/>
                  </a:lnTo>
                  <a:lnTo>
                    <a:pt x="4872" y="95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4527275" y="3067550"/>
              <a:ext cx="243100" cy="136350"/>
            </a:xfrm>
            <a:custGeom>
              <a:rect b="b" l="l" r="r" t="t"/>
              <a:pathLst>
                <a:path extrusionOk="0" h="2727" w="4862">
                  <a:moveTo>
                    <a:pt x="883" y="0"/>
                  </a:moveTo>
                  <a:lnTo>
                    <a:pt x="1" y="414"/>
                  </a:lnTo>
                  <a:lnTo>
                    <a:pt x="302" y="2369"/>
                  </a:lnTo>
                  <a:lnTo>
                    <a:pt x="2437" y="2727"/>
                  </a:lnTo>
                  <a:lnTo>
                    <a:pt x="4101" y="2202"/>
                  </a:lnTo>
                  <a:lnTo>
                    <a:pt x="4861" y="95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3892675" y="3660850"/>
              <a:ext cx="243050" cy="135800"/>
            </a:xfrm>
            <a:custGeom>
              <a:rect b="b" l="l" r="r" t="t"/>
              <a:pathLst>
                <a:path extrusionOk="0" h="2716" w="4861">
                  <a:moveTo>
                    <a:pt x="894" y="0"/>
                  </a:moveTo>
                  <a:lnTo>
                    <a:pt x="0" y="414"/>
                  </a:lnTo>
                  <a:lnTo>
                    <a:pt x="291" y="2369"/>
                  </a:lnTo>
                  <a:lnTo>
                    <a:pt x="2436" y="2715"/>
                  </a:lnTo>
                  <a:lnTo>
                    <a:pt x="4090" y="2190"/>
                  </a:lnTo>
                  <a:lnTo>
                    <a:pt x="4861" y="939"/>
                  </a:lnTo>
                  <a:lnTo>
                    <a:pt x="894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945725" y="4223950"/>
              <a:ext cx="243650" cy="136350"/>
            </a:xfrm>
            <a:custGeom>
              <a:rect b="b" l="l" r="r" t="t"/>
              <a:pathLst>
                <a:path extrusionOk="0" h="2727" w="4873">
                  <a:moveTo>
                    <a:pt x="895" y="1"/>
                  </a:moveTo>
                  <a:lnTo>
                    <a:pt x="1" y="414"/>
                  </a:lnTo>
                  <a:lnTo>
                    <a:pt x="314" y="2380"/>
                  </a:lnTo>
                  <a:lnTo>
                    <a:pt x="2436" y="2727"/>
                  </a:lnTo>
                  <a:lnTo>
                    <a:pt x="4090" y="2202"/>
                  </a:lnTo>
                  <a:lnTo>
                    <a:pt x="4872" y="95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4740675" y="4153000"/>
              <a:ext cx="243650" cy="136350"/>
            </a:xfrm>
            <a:custGeom>
              <a:rect b="b" l="l" r="r" t="t"/>
              <a:pathLst>
                <a:path extrusionOk="0" h="2727" w="4873">
                  <a:moveTo>
                    <a:pt x="895" y="1"/>
                  </a:moveTo>
                  <a:lnTo>
                    <a:pt x="1" y="403"/>
                  </a:lnTo>
                  <a:lnTo>
                    <a:pt x="303" y="2369"/>
                  </a:lnTo>
                  <a:lnTo>
                    <a:pt x="2437" y="2727"/>
                  </a:lnTo>
                  <a:lnTo>
                    <a:pt x="4090" y="2191"/>
                  </a:lnTo>
                  <a:lnTo>
                    <a:pt x="4872" y="950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483725" y="3862500"/>
              <a:ext cx="242500" cy="136350"/>
            </a:xfrm>
            <a:custGeom>
              <a:rect b="b" l="l" r="r" t="t"/>
              <a:pathLst>
                <a:path extrusionOk="0" h="2727" w="4850">
                  <a:moveTo>
                    <a:pt x="894" y="1"/>
                  </a:moveTo>
                  <a:lnTo>
                    <a:pt x="1" y="403"/>
                  </a:lnTo>
                  <a:lnTo>
                    <a:pt x="291" y="2358"/>
                  </a:lnTo>
                  <a:lnTo>
                    <a:pt x="2425" y="2727"/>
                  </a:lnTo>
                  <a:lnTo>
                    <a:pt x="4090" y="2191"/>
                  </a:lnTo>
                  <a:lnTo>
                    <a:pt x="4850" y="950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3474775" y="2278750"/>
              <a:ext cx="202300" cy="196100"/>
            </a:xfrm>
            <a:custGeom>
              <a:rect b="b" l="l" r="r" t="t"/>
              <a:pathLst>
                <a:path extrusionOk="0" h="3922" w="4046">
                  <a:moveTo>
                    <a:pt x="2973" y="0"/>
                  </a:moveTo>
                  <a:lnTo>
                    <a:pt x="828" y="1419"/>
                  </a:lnTo>
                  <a:lnTo>
                    <a:pt x="1" y="3922"/>
                  </a:lnTo>
                  <a:cubicBezTo>
                    <a:pt x="1" y="3922"/>
                    <a:pt x="3096" y="3866"/>
                    <a:pt x="3565" y="3687"/>
                  </a:cubicBezTo>
                  <a:cubicBezTo>
                    <a:pt x="4045" y="3508"/>
                    <a:pt x="3386" y="2793"/>
                    <a:pt x="3386" y="2793"/>
                  </a:cubicBezTo>
                  <a:lnTo>
                    <a:pt x="297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4289875" y="2661300"/>
              <a:ext cx="153650" cy="171950"/>
            </a:xfrm>
            <a:custGeom>
              <a:rect b="b" l="l" r="r" t="t"/>
              <a:pathLst>
                <a:path extrusionOk="0" h="3439" w="3073">
                  <a:moveTo>
                    <a:pt x="1048" y="0"/>
                  </a:moveTo>
                  <a:cubicBezTo>
                    <a:pt x="852" y="0"/>
                    <a:pt x="0" y="1299"/>
                    <a:pt x="0" y="1299"/>
                  </a:cubicBezTo>
                  <a:cubicBezTo>
                    <a:pt x="0" y="1299"/>
                    <a:pt x="190" y="2673"/>
                    <a:pt x="771" y="2908"/>
                  </a:cubicBezTo>
                  <a:cubicBezTo>
                    <a:pt x="1331" y="3125"/>
                    <a:pt x="1717" y="3439"/>
                    <a:pt x="2296" y="3439"/>
                  </a:cubicBezTo>
                  <a:cubicBezTo>
                    <a:pt x="2341" y="3439"/>
                    <a:pt x="2388" y="3437"/>
                    <a:pt x="2436" y="3433"/>
                  </a:cubicBezTo>
                  <a:cubicBezTo>
                    <a:pt x="3073" y="3377"/>
                    <a:pt x="2492" y="1723"/>
                    <a:pt x="2492" y="1723"/>
                  </a:cubicBezTo>
                  <a:cubicBezTo>
                    <a:pt x="2492" y="1723"/>
                    <a:pt x="1252" y="59"/>
                    <a:pt x="1062" y="3"/>
                  </a:cubicBezTo>
                  <a:cubicBezTo>
                    <a:pt x="1058" y="1"/>
                    <a:pt x="1053" y="0"/>
                    <a:pt x="1048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4028975" y="2916050"/>
              <a:ext cx="153700" cy="172500"/>
            </a:xfrm>
            <a:custGeom>
              <a:rect b="b" l="l" r="r" t="t"/>
              <a:pathLst>
                <a:path extrusionOk="0" h="3450" w="3074">
                  <a:moveTo>
                    <a:pt x="1049" y="0"/>
                  </a:moveTo>
                  <a:cubicBezTo>
                    <a:pt x="852" y="0"/>
                    <a:pt x="0" y="1299"/>
                    <a:pt x="0" y="1299"/>
                  </a:cubicBezTo>
                  <a:cubicBezTo>
                    <a:pt x="0" y="1299"/>
                    <a:pt x="179" y="2673"/>
                    <a:pt x="771" y="2908"/>
                  </a:cubicBezTo>
                  <a:cubicBezTo>
                    <a:pt x="1322" y="3126"/>
                    <a:pt x="1718" y="3450"/>
                    <a:pt x="2291" y="3450"/>
                  </a:cubicBezTo>
                  <a:cubicBezTo>
                    <a:pt x="2334" y="3450"/>
                    <a:pt x="2379" y="3448"/>
                    <a:pt x="2425" y="3444"/>
                  </a:cubicBezTo>
                  <a:cubicBezTo>
                    <a:pt x="3073" y="3388"/>
                    <a:pt x="2481" y="1723"/>
                    <a:pt x="2481" y="1723"/>
                  </a:cubicBezTo>
                  <a:cubicBezTo>
                    <a:pt x="2481" y="1723"/>
                    <a:pt x="1241" y="58"/>
                    <a:pt x="1062" y="3"/>
                  </a:cubicBezTo>
                  <a:cubicBezTo>
                    <a:pt x="1058" y="1"/>
                    <a:pt x="1053" y="0"/>
                    <a:pt x="1049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4859125" y="3248450"/>
              <a:ext cx="153700" cy="172500"/>
            </a:xfrm>
            <a:custGeom>
              <a:rect b="b" l="l" r="r" t="t"/>
              <a:pathLst>
                <a:path extrusionOk="0" h="3450" w="3074">
                  <a:moveTo>
                    <a:pt x="1049" y="0"/>
                  </a:moveTo>
                  <a:cubicBezTo>
                    <a:pt x="852" y="0"/>
                    <a:pt x="1" y="1299"/>
                    <a:pt x="1" y="1299"/>
                  </a:cubicBezTo>
                  <a:cubicBezTo>
                    <a:pt x="1" y="1299"/>
                    <a:pt x="179" y="2673"/>
                    <a:pt x="772" y="2908"/>
                  </a:cubicBezTo>
                  <a:cubicBezTo>
                    <a:pt x="1332" y="3126"/>
                    <a:pt x="1719" y="3450"/>
                    <a:pt x="2300" y="3450"/>
                  </a:cubicBezTo>
                  <a:cubicBezTo>
                    <a:pt x="2344" y="3450"/>
                    <a:pt x="2390" y="3448"/>
                    <a:pt x="2436" y="3444"/>
                  </a:cubicBezTo>
                  <a:cubicBezTo>
                    <a:pt x="3073" y="3388"/>
                    <a:pt x="2492" y="1723"/>
                    <a:pt x="2492" y="1723"/>
                  </a:cubicBezTo>
                  <a:cubicBezTo>
                    <a:pt x="2492" y="1723"/>
                    <a:pt x="1241" y="58"/>
                    <a:pt x="1062" y="3"/>
                  </a:cubicBezTo>
                  <a:cubicBezTo>
                    <a:pt x="1058" y="1"/>
                    <a:pt x="1054" y="0"/>
                    <a:pt x="1049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2510575" y="3479850"/>
              <a:ext cx="148100" cy="175450"/>
            </a:xfrm>
            <a:custGeom>
              <a:rect b="b" l="l" r="r" t="t"/>
              <a:pathLst>
                <a:path extrusionOk="0" h="3509" w="2962">
                  <a:moveTo>
                    <a:pt x="1486" y="0"/>
                  </a:moveTo>
                  <a:lnTo>
                    <a:pt x="481" y="1475"/>
                  </a:lnTo>
                  <a:cubicBezTo>
                    <a:pt x="481" y="1475"/>
                    <a:pt x="0" y="3486"/>
                    <a:pt x="190" y="3508"/>
                  </a:cubicBezTo>
                  <a:cubicBezTo>
                    <a:pt x="369" y="3508"/>
                    <a:pt x="1430" y="3028"/>
                    <a:pt x="1665" y="2849"/>
                  </a:cubicBezTo>
                  <a:cubicBezTo>
                    <a:pt x="1900" y="2659"/>
                    <a:pt x="2961" y="1240"/>
                    <a:pt x="2961" y="1240"/>
                  </a:cubicBezTo>
                  <a:lnTo>
                    <a:pt x="1486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3118925" y="3455800"/>
              <a:ext cx="148100" cy="175500"/>
            </a:xfrm>
            <a:custGeom>
              <a:rect b="b" l="l" r="r" t="t"/>
              <a:pathLst>
                <a:path extrusionOk="0" h="3510" w="2962">
                  <a:moveTo>
                    <a:pt x="1487" y="1"/>
                  </a:moveTo>
                  <a:lnTo>
                    <a:pt x="481" y="1487"/>
                  </a:lnTo>
                  <a:cubicBezTo>
                    <a:pt x="481" y="1487"/>
                    <a:pt x="1" y="3509"/>
                    <a:pt x="179" y="3509"/>
                  </a:cubicBezTo>
                  <a:cubicBezTo>
                    <a:pt x="369" y="3509"/>
                    <a:pt x="1431" y="3029"/>
                    <a:pt x="1665" y="2850"/>
                  </a:cubicBezTo>
                  <a:cubicBezTo>
                    <a:pt x="1900" y="2671"/>
                    <a:pt x="2961" y="1252"/>
                    <a:pt x="2961" y="1252"/>
                  </a:cubicBezTo>
                  <a:lnTo>
                    <a:pt x="148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3694325" y="3645750"/>
              <a:ext cx="148100" cy="175450"/>
            </a:xfrm>
            <a:custGeom>
              <a:rect b="b" l="l" r="r" t="t"/>
              <a:pathLst>
                <a:path extrusionOk="0" h="3509" w="2962">
                  <a:moveTo>
                    <a:pt x="1487" y="1"/>
                  </a:moveTo>
                  <a:lnTo>
                    <a:pt x="481" y="1487"/>
                  </a:lnTo>
                  <a:cubicBezTo>
                    <a:pt x="481" y="1487"/>
                    <a:pt x="1" y="3498"/>
                    <a:pt x="180" y="3509"/>
                  </a:cubicBezTo>
                  <a:cubicBezTo>
                    <a:pt x="370" y="3509"/>
                    <a:pt x="1431" y="3028"/>
                    <a:pt x="1666" y="2850"/>
                  </a:cubicBezTo>
                  <a:cubicBezTo>
                    <a:pt x="1900" y="2671"/>
                    <a:pt x="2962" y="1241"/>
                    <a:pt x="2962" y="1241"/>
                  </a:cubicBezTo>
                  <a:lnTo>
                    <a:pt x="148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3955775" y="3960250"/>
              <a:ext cx="148100" cy="175500"/>
            </a:xfrm>
            <a:custGeom>
              <a:rect b="b" l="l" r="r" t="t"/>
              <a:pathLst>
                <a:path extrusionOk="0" h="3510" w="2962">
                  <a:moveTo>
                    <a:pt x="1476" y="1"/>
                  </a:moveTo>
                  <a:lnTo>
                    <a:pt x="470" y="1476"/>
                  </a:lnTo>
                  <a:cubicBezTo>
                    <a:pt x="470" y="1476"/>
                    <a:pt x="1" y="3509"/>
                    <a:pt x="180" y="3509"/>
                  </a:cubicBezTo>
                  <a:cubicBezTo>
                    <a:pt x="358" y="3509"/>
                    <a:pt x="1420" y="3029"/>
                    <a:pt x="1654" y="2850"/>
                  </a:cubicBezTo>
                  <a:cubicBezTo>
                    <a:pt x="1900" y="2671"/>
                    <a:pt x="2962" y="1241"/>
                    <a:pt x="2962" y="1241"/>
                  </a:cubicBezTo>
                  <a:lnTo>
                    <a:pt x="1476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4477025" y="3883200"/>
              <a:ext cx="148100" cy="175450"/>
            </a:xfrm>
            <a:custGeom>
              <a:rect b="b" l="l" r="r" t="t"/>
              <a:pathLst>
                <a:path extrusionOk="0" h="3509" w="2962">
                  <a:moveTo>
                    <a:pt x="1486" y="0"/>
                  </a:moveTo>
                  <a:lnTo>
                    <a:pt x="481" y="1486"/>
                  </a:lnTo>
                  <a:cubicBezTo>
                    <a:pt x="481" y="1486"/>
                    <a:pt x="0" y="3508"/>
                    <a:pt x="190" y="3508"/>
                  </a:cubicBezTo>
                  <a:cubicBezTo>
                    <a:pt x="369" y="3508"/>
                    <a:pt x="1430" y="3028"/>
                    <a:pt x="1665" y="2849"/>
                  </a:cubicBezTo>
                  <a:cubicBezTo>
                    <a:pt x="1900" y="2670"/>
                    <a:pt x="2961" y="1240"/>
                    <a:pt x="2961" y="1240"/>
                  </a:cubicBezTo>
                  <a:lnTo>
                    <a:pt x="1486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4417775" y="3349100"/>
              <a:ext cx="148100" cy="175450"/>
            </a:xfrm>
            <a:custGeom>
              <a:rect b="b" l="l" r="r" t="t"/>
              <a:pathLst>
                <a:path extrusionOk="0" h="3509" w="2962">
                  <a:moveTo>
                    <a:pt x="1487" y="1"/>
                  </a:moveTo>
                  <a:lnTo>
                    <a:pt x="481" y="1487"/>
                  </a:lnTo>
                  <a:cubicBezTo>
                    <a:pt x="481" y="1487"/>
                    <a:pt x="1" y="3509"/>
                    <a:pt x="180" y="3509"/>
                  </a:cubicBezTo>
                  <a:cubicBezTo>
                    <a:pt x="370" y="3509"/>
                    <a:pt x="1431" y="3029"/>
                    <a:pt x="1666" y="2850"/>
                  </a:cubicBezTo>
                  <a:cubicBezTo>
                    <a:pt x="1900" y="2671"/>
                    <a:pt x="2962" y="1241"/>
                    <a:pt x="2962" y="1241"/>
                  </a:cubicBezTo>
                  <a:lnTo>
                    <a:pt x="148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5052425" y="3669750"/>
              <a:ext cx="148100" cy="175500"/>
            </a:xfrm>
            <a:custGeom>
              <a:rect b="b" l="l" r="r" t="t"/>
              <a:pathLst>
                <a:path extrusionOk="0" h="3510" w="2962">
                  <a:moveTo>
                    <a:pt x="1486" y="1"/>
                  </a:moveTo>
                  <a:lnTo>
                    <a:pt x="481" y="1476"/>
                  </a:lnTo>
                  <a:cubicBezTo>
                    <a:pt x="481" y="1476"/>
                    <a:pt x="0" y="3487"/>
                    <a:pt x="190" y="3509"/>
                  </a:cubicBezTo>
                  <a:cubicBezTo>
                    <a:pt x="369" y="3509"/>
                    <a:pt x="1431" y="3029"/>
                    <a:pt x="1665" y="2850"/>
                  </a:cubicBezTo>
                  <a:cubicBezTo>
                    <a:pt x="1900" y="2671"/>
                    <a:pt x="2961" y="1241"/>
                    <a:pt x="2961" y="1241"/>
                  </a:cubicBezTo>
                  <a:lnTo>
                    <a:pt x="1486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5408275" y="3236800"/>
              <a:ext cx="148100" cy="174950"/>
            </a:xfrm>
            <a:custGeom>
              <a:rect b="b" l="l" r="r" t="t"/>
              <a:pathLst>
                <a:path extrusionOk="0" h="3499" w="2962">
                  <a:moveTo>
                    <a:pt x="1476" y="1"/>
                  </a:moveTo>
                  <a:lnTo>
                    <a:pt x="470" y="1476"/>
                  </a:lnTo>
                  <a:cubicBezTo>
                    <a:pt x="470" y="1476"/>
                    <a:pt x="1" y="3487"/>
                    <a:pt x="179" y="3498"/>
                  </a:cubicBezTo>
                  <a:cubicBezTo>
                    <a:pt x="358" y="3498"/>
                    <a:pt x="1420" y="3029"/>
                    <a:pt x="1654" y="2850"/>
                  </a:cubicBezTo>
                  <a:cubicBezTo>
                    <a:pt x="1900" y="2660"/>
                    <a:pt x="2962" y="1241"/>
                    <a:pt x="2962" y="1241"/>
                  </a:cubicBezTo>
                  <a:lnTo>
                    <a:pt x="1476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2866425" y="3058600"/>
              <a:ext cx="246400" cy="162650"/>
            </a:xfrm>
            <a:custGeom>
              <a:rect b="b" l="l" r="r" t="t"/>
              <a:pathLst>
                <a:path extrusionOk="0" h="3253" w="4928">
                  <a:moveTo>
                    <a:pt x="894" y="1"/>
                  </a:moveTo>
                  <a:lnTo>
                    <a:pt x="0" y="772"/>
                  </a:lnTo>
                  <a:lnTo>
                    <a:pt x="1006" y="2727"/>
                  </a:lnTo>
                  <a:lnTo>
                    <a:pt x="4034" y="3252"/>
                  </a:lnTo>
                  <a:cubicBezTo>
                    <a:pt x="4034" y="3252"/>
                    <a:pt x="4928" y="2302"/>
                    <a:pt x="4805" y="2124"/>
                  </a:cubicBezTo>
                  <a:cubicBezTo>
                    <a:pt x="4671" y="1945"/>
                    <a:pt x="3498" y="760"/>
                    <a:pt x="3498" y="760"/>
                  </a:cubicBezTo>
                  <a:lnTo>
                    <a:pt x="894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2925625" y="3693250"/>
              <a:ext cx="246450" cy="163150"/>
            </a:xfrm>
            <a:custGeom>
              <a:rect b="b" l="l" r="r" t="t"/>
              <a:pathLst>
                <a:path extrusionOk="0" h="3263" w="4929">
                  <a:moveTo>
                    <a:pt x="895" y="0"/>
                  </a:moveTo>
                  <a:lnTo>
                    <a:pt x="1" y="771"/>
                  </a:lnTo>
                  <a:lnTo>
                    <a:pt x="1006" y="2726"/>
                  </a:lnTo>
                  <a:lnTo>
                    <a:pt x="4034" y="3263"/>
                  </a:lnTo>
                  <a:cubicBezTo>
                    <a:pt x="4034" y="3263"/>
                    <a:pt x="4928" y="2313"/>
                    <a:pt x="4805" y="2123"/>
                  </a:cubicBezTo>
                  <a:cubicBezTo>
                    <a:pt x="4693" y="1944"/>
                    <a:pt x="3509" y="760"/>
                    <a:pt x="3509" y="760"/>
                  </a:cubicBezTo>
                  <a:lnTo>
                    <a:pt x="895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388775" y="4108300"/>
              <a:ext cx="246400" cy="162650"/>
            </a:xfrm>
            <a:custGeom>
              <a:rect b="b" l="l" r="r" t="t"/>
              <a:pathLst>
                <a:path extrusionOk="0" h="3253" w="4928">
                  <a:moveTo>
                    <a:pt x="883" y="1"/>
                  </a:moveTo>
                  <a:lnTo>
                    <a:pt x="0" y="772"/>
                  </a:lnTo>
                  <a:lnTo>
                    <a:pt x="1006" y="2727"/>
                  </a:lnTo>
                  <a:lnTo>
                    <a:pt x="4034" y="3252"/>
                  </a:lnTo>
                  <a:cubicBezTo>
                    <a:pt x="4034" y="3252"/>
                    <a:pt x="4927" y="2302"/>
                    <a:pt x="4805" y="2124"/>
                  </a:cubicBezTo>
                  <a:cubicBezTo>
                    <a:pt x="4671" y="1934"/>
                    <a:pt x="3497" y="749"/>
                    <a:pt x="3497" y="749"/>
                  </a:cubicBezTo>
                  <a:lnTo>
                    <a:pt x="883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2161925" y="3322750"/>
              <a:ext cx="231350" cy="106850"/>
            </a:xfrm>
            <a:custGeom>
              <a:rect b="b" l="l" r="r" t="t"/>
              <a:pathLst>
                <a:path extrusionOk="0" h="2137" w="4627">
                  <a:moveTo>
                    <a:pt x="1553" y="1"/>
                  </a:moveTo>
                  <a:cubicBezTo>
                    <a:pt x="1544" y="1"/>
                    <a:pt x="1537" y="1"/>
                    <a:pt x="1532" y="3"/>
                  </a:cubicBezTo>
                  <a:cubicBezTo>
                    <a:pt x="1297" y="47"/>
                    <a:pt x="1" y="762"/>
                    <a:pt x="1" y="762"/>
                  </a:cubicBezTo>
                  <a:lnTo>
                    <a:pt x="113" y="1589"/>
                  </a:lnTo>
                  <a:lnTo>
                    <a:pt x="1900" y="2137"/>
                  </a:lnTo>
                  <a:lnTo>
                    <a:pt x="4627" y="1131"/>
                  </a:lnTo>
                  <a:cubicBezTo>
                    <a:pt x="4627" y="1131"/>
                    <a:pt x="1907" y="1"/>
                    <a:pt x="1553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5283125" y="3954150"/>
              <a:ext cx="221850" cy="223750"/>
            </a:xfrm>
            <a:custGeom>
              <a:rect b="b" l="l" r="r" t="t"/>
              <a:pathLst>
                <a:path extrusionOk="0" h="4475" w="4437">
                  <a:moveTo>
                    <a:pt x="3141" y="0"/>
                  </a:moveTo>
                  <a:lnTo>
                    <a:pt x="1666" y="1129"/>
                  </a:lnTo>
                  <a:lnTo>
                    <a:pt x="1" y="2950"/>
                  </a:lnTo>
                  <a:lnTo>
                    <a:pt x="180" y="3374"/>
                  </a:lnTo>
                  <a:cubicBezTo>
                    <a:pt x="180" y="3374"/>
                    <a:pt x="772" y="3966"/>
                    <a:pt x="2191" y="4380"/>
                  </a:cubicBezTo>
                  <a:cubicBezTo>
                    <a:pt x="2415" y="4447"/>
                    <a:pt x="2625" y="4475"/>
                    <a:pt x="2818" y="4475"/>
                  </a:cubicBezTo>
                  <a:cubicBezTo>
                    <a:pt x="3857" y="4475"/>
                    <a:pt x="4437" y="3665"/>
                    <a:pt x="4437" y="3665"/>
                  </a:cubicBezTo>
                  <a:lnTo>
                    <a:pt x="3141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1765325" y="3811100"/>
              <a:ext cx="258150" cy="158150"/>
            </a:xfrm>
            <a:custGeom>
              <a:rect b="b" l="l" r="r" t="t"/>
              <a:pathLst>
                <a:path extrusionOk="0" h="3163" w="5163">
                  <a:moveTo>
                    <a:pt x="1923" y="1"/>
                  </a:moveTo>
                  <a:cubicBezTo>
                    <a:pt x="1776" y="1"/>
                    <a:pt x="1666" y="8"/>
                    <a:pt x="1609" y="23"/>
                  </a:cubicBezTo>
                  <a:cubicBezTo>
                    <a:pt x="1184" y="135"/>
                    <a:pt x="0" y="2034"/>
                    <a:pt x="0" y="2034"/>
                  </a:cubicBezTo>
                  <a:lnTo>
                    <a:pt x="782" y="3163"/>
                  </a:lnTo>
                  <a:cubicBezTo>
                    <a:pt x="782" y="3163"/>
                    <a:pt x="3810" y="2615"/>
                    <a:pt x="4157" y="2504"/>
                  </a:cubicBezTo>
                  <a:cubicBezTo>
                    <a:pt x="4514" y="2392"/>
                    <a:pt x="5162" y="258"/>
                    <a:pt x="5162" y="258"/>
                  </a:cubicBezTo>
                  <a:cubicBezTo>
                    <a:pt x="5162" y="258"/>
                    <a:pt x="2834" y="1"/>
                    <a:pt x="1923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2128975" y="3957150"/>
              <a:ext cx="231900" cy="216000"/>
            </a:xfrm>
            <a:custGeom>
              <a:rect b="b" l="l" r="r" t="t"/>
              <a:pathLst>
                <a:path extrusionOk="0" h="4320" w="4638">
                  <a:moveTo>
                    <a:pt x="3084" y="1"/>
                  </a:moveTo>
                  <a:cubicBezTo>
                    <a:pt x="2726" y="1"/>
                    <a:pt x="2157" y="298"/>
                    <a:pt x="2157" y="298"/>
                  </a:cubicBezTo>
                  <a:lnTo>
                    <a:pt x="492" y="3862"/>
                  </a:lnTo>
                  <a:cubicBezTo>
                    <a:pt x="492" y="3862"/>
                    <a:pt x="1" y="4320"/>
                    <a:pt x="839" y="4320"/>
                  </a:cubicBezTo>
                  <a:cubicBezTo>
                    <a:pt x="1677" y="4320"/>
                    <a:pt x="4045" y="3258"/>
                    <a:pt x="4347" y="2789"/>
                  </a:cubicBezTo>
                  <a:cubicBezTo>
                    <a:pt x="4638" y="2309"/>
                    <a:pt x="3520" y="465"/>
                    <a:pt x="3342" y="119"/>
                  </a:cubicBezTo>
                  <a:cubicBezTo>
                    <a:pt x="3297" y="33"/>
                    <a:pt x="3202" y="1"/>
                    <a:pt x="3084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697125" y="3529800"/>
              <a:ext cx="230750" cy="216000"/>
            </a:xfrm>
            <a:custGeom>
              <a:rect b="b" l="l" r="r" t="t"/>
              <a:pathLst>
                <a:path extrusionOk="0" h="4320" w="4615">
                  <a:moveTo>
                    <a:pt x="3050" y="0"/>
                  </a:moveTo>
                  <a:cubicBezTo>
                    <a:pt x="2692" y="0"/>
                    <a:pt x="2123" y="297"/>
                    <a:pt x="2123" y="297"/>
                  </a:cubicBezTo>
                  <a:lnTo>
                    <a:pt x="459" y="3861"/>
                  </a:lnTo>
                  <a:cubicBezTo>
                    <a:pt x="459" y="3861"/>
                    <a:pt x="0" y="4320"/>
                    <a:pt x="787" y="4320"/>
                  </a:cubicBezTo>
                  <a:cubicBezTo>
                    <a:pt x="797" y="4320"/>
                    <a:pt x="806" y="4320"/>
                    <a:pt x="816" y="4320"/>
                  </a:cubicBezTo>
                  <a:cubicBezTo>
                    <a:pt x="1654" y="4320"/>
                    <a:pt x="4023" y="3258"/>
                    <a:pt x="4313" y="2778"/>
                  </a:cubicBezTo>
                  <a:cubicBezTo>
                    <a:pt x="4615" y="2308"/>
                    <a:pt x="3498" y="465"/>
                    <a:pt x="3308" y="118"/>
                  </a:cubicBezTo>
                  <a:cubicBezTo>
                    <a:pt x="3263" y="33"/>
                    <a:pt x="3168" y="0"/>
                    <a:pt x="3050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5106075" y="4188200"/>
              <a:ext cx="230750" cy="216250"/>
            </a:xfrm>
            <a:custGeom>
              <a:rect b="b" l="l" r="r" t="t"/>
              <a:pathLst>
                <a:path extrusionOk="0" h="4325" w="4615">
                  <a:moveTo>
                    <a:pt x="3058" y="1"/>
                  </a:moveTo>
                  <a:cubicBezTo>
                    <a:pt x="2700" y="1"/>
                    <a:pt x="2134" y="302"/>
                    <a:pt x="2134" y="302"/>
                  </a:cubicBezTo>
                  <a:lnTo>
                    <a:pt x="469" y="3866"/>
                  </a:lnTo>
                  <a:cubicBezTo>
                    <a:pt x="469" y="3866"/>
                    <a:pt x="0" y="4325"/>
                    <a:pt x="787" y="4325"/>
                  </a:cubicBezTo>
                  <a:cubicBezTo>
                    <a:pt x="796" y="4325"/>
                    <a:pt x="806" y="4325"/>
                    <a:pt x="816" y="4325"/>
                  </a:cubicBezTo>
                  <a:cubicBezTo>
                    <a:pt x="1654" y="4325"/>
                    <a:pt x="4034" y="3263"/>
                    <a:pt x="4324" y="2783"/>
                  </a:cubicBezTo>
                  <a:cubicBezTo>
                    <a:pt x="4615" y="2313"/>
                    <a:pt x="3497" y="470"/>
                    <a:pt x="3318" y="123"/>
                  </a:cubicBezTo>
                  <a:cubicBezTo>
                    <a:pt x="3274" y="34"/>
                    <a:pt x="3177" y="1"/>
                    <a:pt x="3058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2732925" y="4164400"/>
              <a:ext cx="231850" cy="216050"/>
            </a:xfrm>
            <a:custGeom>
              <a:rect b="b" l="l" r="r" t="t"/>
              <a:pathLst>
                <a:path extrusionOk="0" h="4321" w="4637">
                  <a:moveTo>
                    <a:pt x="3077" y="1"/>
                  </a:moveTo>
                  <a:cubicBezTo>
                    <a:pt x="2714" y="1"/>
                    <a:pt x="2145" y="298"/>
                    <a:pt x="2145" y="298"/>
                  </a:cubicBezTo>
                  <a:lnTo>
                    <a:pt x="492" y="3862"/>
                  </a:lnTo>
                  <a:cubicBezTo>
                    <a:pt x="492" y="3862"/>
                    <a:pt x="0" y="4320"/>
                    <a:pt x="838" y="4320"/>
                  </a:cubicBezTo>
                  <a:cubicBezTo>
                    <a:pt x="1676" y="4320"/>
                    <a:pt x="4045" y="3259"/>
                    <a:pt x="4346" y="2789"/>
                  </a:cubicBezTo>
                  <a:cubicBezTo>
                    <a:pt x="4637" y="2309"/>
                    <a:pt x="3520" y="465"/>
                    <a:pt x="3341" y="119"/>
                  </a:cubicBezTo>
                  <a:cubicBezTo>
                    <a:pt x="3294" y="33"/>
                    <a:pt x="3196" y="1"/>
                    <a:pt x="3077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2501625" y="3101950"/>
              <a:ext cx="314550" cy="211450"/>
            </a:xfrm>
            <a:custGeom>
              <a:rect b="b" l="l" r="r" t="t"/>
              <a:pathLst>
                <a:path extrusionOk="0" h="4229" w="6291">
                  <a:moveTo>
                    <a:pt x="3665" y="1"/>
                  </a:moveTo>
                  <a:cubicBezTo>
                    <a:pt x="2949" y="1"/>
                    <a:pt x="894" y="620"/>
                    <a:pt x="894" y="620"/>
                  </a:cubicBezTo>
                  <a:lnTo>
                    <a:pt x="0" y="3815"/>
                  </a:lnTo>
                  <a:cubicBezTo>
                    <a:pt x="0" y="3815"/>
                    <a:pt x="369" y="4229"/>
                    <a:pt x="3330" y="4229"/>
                  </a:cubicBezTo>
                  <a:cubicBezTo>
                    <a:pt x="6291" y="4229"/>
                    <a:pt x="4514" y="3100"/>
                    <a:pt x="4861" y="1804"/>
                  </a:cubicBezTo>
                  <a:cubicBezTo>
                    <a:pt x="5229" y="508"/>
                    <a:pt x="4280" y="206"/>
                    <a:pt x="3855" y="28"/>
                  </a:cubicBezTo>
                  <a:cubicBezTo>
                    <a:pt x="3813" y="9"/>
                    <a:pt x="3748" y="1"/>
                    <a:pt x="366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1483175" y="4146850"/>
              <a:ext cx="323500" cy="276800"/>
            </a:xfrm>
            <a:custGeom>
              <a:rect b="b" l="l" r="r" t="t"/>
              <a:pathLst>
                <a:path extrusionOk="0" h="5536" w="6470">
                  <a:moveTo>
                    <a:pt x="5096" y="1"/>
                  </a:moveTo>
                  <a:cubicBezTo>
                    <a:pt x="5096" y="1"/>
                    <a:pt x="1788" y="2425"/>
                    <a:pt x="895" y="2794"/>
                  </a:cubicBezTo>
                  <a:cubicBezTo>
                    <a:pt x="1" y="3140"/>
                    <a:pt x="705" y="4034"/>
                    <a:pt x="705" y="4034"/>
                  </a:cubicBezTo>
                  <a:cubicBezTo>
                    <a:pt x="705" y="4034"/>
                    <a:pt x="1710" y="5330"/>
                    <a:pt x="2247" y="5509"/>
                  </a:cubicBezTo>
                  <a:cubicBezTo>
                    <a:pt x="2296" y="5527"/>
                    <a:pt x="2368" y="5535"/>
                    <a:pt x="2458" y="5535"/>
                  </a:cubicBezTo>
                  <a:cubicBezTo>
                    <a:pt x="3314" y="5535"/>
                    <a:pt x="5788" y="4782"/>
                    <a:pt x="6101" y="4559"/>
                  </a:cubicBezTo>
                  <a:cubicBezTo>
                    <a:pt x="6470" y="4325"/>
                    <a:pt x="5096" y="1"/>
                    <a:pt x="509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5627275" y="3574250"/>
              <a:ext cx="222400" cy="223750"/>
            </a:xfrm>
            <a:custGeom>
              <a:rect b="b" l="l" r="r" t="t"/>
              <a:pathLst>
                <a:path extrusionOk="0" h="4475" w="4448">
                  <a:moveTo>
                    <a:pt x="3140" y="0"/>
                  </a:moveTo>
                  <a:lnTo>
                    <a:pt x="1665" y="1129"/>
                  </a:lnTo>
                  <a:lnTo>
                    <a:pt x="0" y="2950"/>
                  </a:lnTo>
                  <a:lnTo>
                    <a:pt x="179" y="3375"/>
                  </a:lnTo>
                  <a:cubicBezTo>
                    <a:pt x="179" y="3375"/>
                    <a:pt x="771" y="3967"/>
                    <a:pt x="2190" y="4380"/>
                  </a:cubicBezTo>
                  <a:cubicBezTo>
                    <a:pt x="2415" y="4447"/>
                    <a:pt x="2625" y="4475"/>
                    <a:pt x="2819" y="4475"/>
                  </a:cubicBezTo>
                  <a:cubicBezTo>
                    <a:pt x="3860" y="4475"/>
                    <a:pt x="4447" y="3665"/>
                    <a:pt x="4447" y="3665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5757975" y="4081500"/>
              <a:ext cx="320750" cy="258150"/>
            </a:xfrm>
            <a:custGeom>
              <a:rect b="b" l="l" r="r" t="t"/>
              <a:pathLst>
                <a:path extrusionOk="0" h="5163" w="6415">
                  <a:moveTo>
                    <a:pt x="6414" y="0"/>
                  </a:moveTo>
                  <a:lnTo>
                    <a:pt x="1" y="1609"/>
                  </a:lnTo>
                  <a:lnTo>
                    <a:pt x="359" y="4023"/>
                  </a:lnTo>
                  <a:lnTo>
                    <a:pt x="1900" y="5162"/>
                  </a:lnTo>
                  <a:cubicBezTo>
                    <a:pt x="1900" y="5162"/>
                    <a:pt x="4146" y="5162"/>
                    <a:pt x="5040" y="4917"/>
                  </a:cubicBezTo>
                  <a:cubicBezTo>
                    <a:pt x="5934" y="4682"/>
                    <a:pt x="6414" y="1"/>
                    <a:pt x="6414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" name="Google Shape;1316;p48"/>
          <p:cNvGrpSpPr/>
          <p:nvPr/>
        </p:nvGrpSpPr>
        <p:grpSpPr>
          <a:xfrm>
            <a:off x="6035971" y="2879868"/>
            <a:ext cx="293389" cy="307991"/>
            <a:chOff x="1874825" y="2463150"/>
            <a:chExt cx="313450" cy="329050"/>
          </a:xfrm>
        </p:grpSpPr>
        <p:sp>
          <p:nvSpPr>
            <p:cNvPr id="1317" name="Google Shape;1317;p48"/>
            <p:cNvSpPr/>
            <p:nvPr/>
          </p:nvSpPr>
          <p:spPr>
            <a:xfrm>
              <a:off x="1874825" y="2706650"/>
              <a:ext cx="286650" cy="85550"/>
            </a:xfrm>
            <a:custGeom>
              <a:rect b="b" l="l" r="r" t="t"/>
              <a:pathLst>
                <a:path extrusionOk="0" h="1711" w="5733">
                  <a:moveTo>
                    <a:pt x="3743" y="1"/>
                  </a:moveTo>
                  <a:lnTo>
                    <a:pt x="0" y="258"/>
                  </a:lnTo>
                  <a:lnTo>
                    <a:pt x="1207" y="1051"/>
                  </a:lnTo>
                  <a:lnTo>
                    <a:pt x="2704" y="1397"/>
                  </a:lnTo>
                  <a:lnTo>
                    <a:pt x="2905" y="1632"/>
                  </a:lnTo>
                  <a:lnTo>
                    <a:pt x="4045" y="1710"/>
                  </a:lnTo>
                  <a:lnTo>
                    <a:pt x="5285" y="1442"/>
                  </a:lnTo>
                  <a:lnTo>
                    <a:pt x="5732" y="1062"/>
                  </a:lnTo>
                  <a:lnTo>
                    <a:pt x="5196" y="559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1874825" y="2466450"/>
              <a:ext cx="297250" cy="284950"/>
            </a:xfrm>
            <a:custGeom>
              <a:rect b="b" l="l" r="r" t="t"/>
              <a:pathLst>
                <a:path extrusionOk="0" h="5699" w="5945">
                  <a:moveTo>
                    <a:pt x="838" y="0"/>
                  </a:moveTo>
                  <a:lnTo>
                    <a:pt x="838" y="11"/>
                  </a:lnTo>
                  <a:lnTo>
                    <a:pt x="838" y="45"/>
                  </a:lnTo>
                  <a:lnTo>
                    <a:pt x="816" y="112"/>
                  </a:lnTo>
                  <a:lnTo>
                    <a:pt x="805" y="168"/>
                  </a:lnTo>
                  <a:lnTo>
                    <a:pt x="794" y="268"/>
                  </a:lnTo>
                  <a:lnTo>
                    <a:pt x="537" y="1777"/>
                  </a:lnTo>
                  <a:lnTo>
                    <a:pt x="525" y="1877"/>
                  </a:lnTo>
                  <a:lnTo>
                    <a:pt x="514" y="1956"/>
                  </a:lnTo>
                  <a:lnTo>
                    <a:pt x="470" y="2190"/>
                  </a:lnTo>
                  <a:lnTo>
                    <a:pt x="458" y="2291"/>
                  </a:lnTo>
                  <a:lnTo>
                    <a:pt x="447" y="2380"/>
                  </a:lnTo>
                  <a:lnTo>
                    <a:pt x="0" y="5062"/>
                  </a:lnTo>
                  <a:lnTo>
                    <a:pt x="23" y="5039"/>
                  </a:lnTo>
                  <a:lnTo>
                    <a:pt x="313" y="5118"/>
                  </a:lnTo>
                  <a:lnTo>
                    <a:pt x="1397" y="5352"/>
                  </a:lnTo>
                  <a:lnTo>
                    <a:pt x="1620" y="5408"/>
                  </a:lnTo>
                  <a:lnTo>
                    <a:pt x="1743" y="5430"/>
                  </a:lnTo>
                  <a:lnTo>
                    <a:pt x="1810" y="5397"/>
                  </a:lnTo>
                  <a:lnTo>
                    <a:pt x="2347" y="5151"/>
                  </a:lnTo>
                  <a:lnTo>
                    <a:pt x="2481" y="5084"/>
                  </a:lnTo>
                  <a:lnTo>
                    <a:pt x="2794" y="5062"/>
                  </a:lnTo>
                  <a:lnTo>
                    <a:pt x="3520" y="4972"/>
                  </a:lnTo>
                  <a:lnTo>
                    <a:pt x="3743" y="4950"/>
                  </a:lnTo>
                  <a:lnTo>
                    <a:pt x="3810" y="5140"/>
                  </a:lnTo>
                  <a:lnTo>
                    <a:pt x="3866" y="5319"/>
                  </a:lnTo>
                  <a:lnTo>
                    <a:pt x="3978" y="5699"/>
                  </a:lnTo>
                  <a:lnTo>
                    <a:pt x="4369" y="5598"/>
                  </a:lnTo>
                  <a:lnTo>
                    <a:pt x="4592" y="5564"/>
                  </a:lnTo>
                  <a:lnTo>
                    <a:pt x="4928" y="5486"/>
                  </a:lnTo>
                  <a:lnTo>
                    <a:pt x="5196" y="5419"/>
                  </a:lnTo>
                  <a:lnTo>
                    <a:pt x="5553" y="3229"/>
                  </a:lnTo>
                  <a:lnTo>
                    <a:pt x="5564" y="3140"/>
                  </a:lnTo>
                  <a:lnTo>
                    <a:pt x="5587" y="3051"/>
                  </a:lnTo>
                  <a:lnTo>
                    <a:pt x="5620" y="2805"/>
                  </a:lnTo>
                  <a:lnTo>
                    <a:pt x="5643" y="2727"/>
                  </a:lnTo>
                  <a:lnTo>
                    <a:pt x="5654" y="2626"/>
                  </a:lnTo>
                  <a:lnTo>
                    <a:pt x="5900" y="1118"/>
                  </a:lnTo>
                  <a:lnTo>
                    <a:pt x="5933" y="1017"/>
                  </a:lnTo>
                  <a:lnTo>
                    <a:pt x="5933" y="961"/>
                  </a:lnTo>
                  <a:lnTo>
                    <a:pt x="5944" y="905"/>
                  </a:lnTo>
                  <a:lnTo>
                    <a:pt x="5944" y="872"/>
                  </a:lnTo>
                  <a:lnTo>
                    <a:pt x="5944" y="849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1914475" y="2472050"/>
              <a:ext cx="257050" cy="50300"/>
            </a:xfrm>
            <a:custGeom>
              <a:rect b="b" l="l" r="r" t="t"/>
              <a:pathLst>
                <a:path extrusionOk="0" h="1006" w="5141">
                  <a:moveTo>
                    <a:pt x="23" y="0"/>
                  </a:moveTo>
                  <a:lnTo>
                    <a:pt x="1" y="156"/>
                  </a:lnTo>
                  <a:cubicBezTo>
                    <a:pt x="459" y="268"/>
                    <a:pt x="1420" y="447"/>
                    <a:pt x="2537" y="626"/>
                  </a:cubicBezTo>
                  <a:cubicBezTo>
                    <a:pt x="3654" y="816"/>
                    <a:pt x="4637" y="961"/>
                    <a:pt x="5107" y="1006"/>
                  </a:cubicBezTo>
                  <a:lnTo>
                    <a:pt x="5140" y="849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1939625" y="2624000"/>
              <a:ext cx="142500" cy="113450"/>
            </a:xfrm>
            <a:custGeom>
              <a:rect b="b" l="l" r="r" t="t"/>
              <a:pathLst>
                <a:path extrusionOk="0" h="2269" w="2850">
                  <a:moveTo>
                    <a:pt x="1397" y="0"/>
                  </a:moveTo>
                  <a:cubicBezTo>
                    <a:pt x="1007" y="0"/>
                    <a:pt x="634" y="179"/>
                    <a:pt x="391" y="458"/>
                  </a:cubicBezTo>
                  <a:cubicBezTo>
                    <a:pt x="213" y="648"/>
                    <a:pt x="79" y="883"/>
                    <a:pt x="45" y="1162"/>
                  </a:cubicBezTo>
                  <a:cubicBezTo>
                    <a:pt x="0" y="1441"/>
                    <a:pt x="23" y="1710"/>
                    <a:pt x="134" y="1944"/>
                  </a:cubicBezTo>
                  <a:cubicBezTo>
                    <a:pt x="179" y="2056"/>
                    <a:pt x="246" y="2156"/>
                    <a:pt x="324" y="2246"/>
                  </a:cubicBezTo>
                  <a:lnTo>
                    <a:pt x="447" y="2268"/>
                  </a:lnTo>
                  <a:lnTo>
                    <a:pt x="526" y="2224"/>
                  </a:lnTo>
                  <a:lnTo>
                    <a:pt x="1051" y="1989"/>
                  </a:lnTo>
                  <a:lnTo>
                    <a:pt x="1185" y="1922"/>
                  </a:lnTo>
                  <a:lnTo>
                    <a:pt x="1498" y="1877"/>
                  </a:lnTo>
                  <a:lnTo>
                    <a:pt x="2213" y="1799"/>
                  </a:lnTo>
                  <a:lnTo>
                    <a:pt x="2447" y="1765"/>
                  </a:lnTo>
                  <a:lnTo>
                    <a:pt x="2492" y="1967"/>
                  </a:lnTo>
                  <a:lnTo>
                    <a:pt x="2548" y="2134"/>
                  </a:lnTo>
                  <a:cubicBezTo>
                    <a:pt x="2660" y="1978"/>
                    <a:pt x="2738" y="1799"/>
                    <a:pt x="2760" y="1587"/>
                  </a:cubicBezTo>
                  <a:cubicBezTo>
                    <a:pt x="2849" y="1196"/>
                    <a:pt x="2727" y="771"/>
                    <a:pt x="2447" y="469"/>
                  </a:cubicBezTo>
                  <a:cubicBezTo>
                    <a:pt x="2235" y="246"/>
                    <a:pt x="1956" y="78"/>
                    <a:pt x="1632" y="22"/>
                  </a:cubicBezTo>
                  <a:cubicBezTo>
                    <a:pt x="1553" y="8"/>
                    <a:pt x="1475" y="0"/>
                    <a:pt x="13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1899375" y="2464200"/>
              <a:ext cx="288350" cy="54450"/>
            </a:xfrm>
            <a:custGeom>
              <a:rect b="b" l="l" r="r" t="t"/>
              <a:pathLst>
                <a:path extrusionOk="0" h="1089" w="5767">
                  <a:moveTo>
                    <a:pt x="34" y="1"/>
                  </a:moveTo>
                  <a:lnTo>
                    <a:pt x="23" y="112"/>
                  </a:lnTo>
                  <a:cubicBezTo>
                    <a:pt x="1" y="168"/>
                    <a:pt x="1297" y="425"/>
                    <a:pt x="2872" y="693"/>
                  </a:cubicBezTo>
                  <a:cubicBezTo>
                    <a:pt x="4313" y="928"/>
                    <a:pt x="5511" y="1089"/>
                    <a:pt x="5714" y="1089"/>
                  </a:cubicBezTo>
                  <a:cubicBezTo>
                    <a:pt x="5733" y="1089"/>
                    <a:pt x="5743" y="1087"/>
                    <a:pt x="5744" y="1084"/>
                  </a:cubicBezTo>
                  <a:lnTo>
                    <a:pt x="5766" y="973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1901075" y="2463150"/>
              <a:ext cx="287200" cy="49100"/>
            </a:xfrm>
            <a:custGeom>
              <a:rect b="b" l="l" r="r" t="t"/>
              <a:pathLst>
                <a:path extrusionOk="0" h="982" w="5744">
                  <a:moveTo>
                    <a:pt x="61" y="0"/>
                  </a:moveTo>
                  <a:cubicBezTo>
                    <a:pt x="23" y="0"/>
                    <a:pt x="2" y="4"/>
                    <a:pt x="0" y="10"/>
                  </a:cubicBezTo>
                  <a:cubicBezTo>
                    <a:pt x="0" y="66"/>
                    <a:pt x="1274" y="323"/>
                    <a:pt x="2850" y="580"/>
                  </a:cubicBezTo>
                  <a:cubicBezTo>
                    <a:pt x="4230" y="815"/>
                    <a:pt x="5387" y="982"/>
                    <a:pt x="5668" y="982"/>
                  </a:cubicBezTo>
                  <a:cubicBezTo>
                    <a:pt x="5707" y="982"/>
                    <a:pt x="5729" y="978"/>
                    <a:pt x="5732" y="971"/>
                  </a:cubicBezTo>
                  <a:cubicBezTo>
                    <a:pt x="5743" y="938"/>
                    <a:pt x="4458" y="670"/>
                    <a:pt x="2883" y="401"/>
                  </a:cubicBezTo>
                  <a:cubicBezTo>
                    <a:pt x="1493" y="167"/>
                    <a:pt x="334" y="0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1949125" y="2631200"/>
              <a:ext cx="121850" cy="105700"/>
            </a:xfrm>
            <a:custGeom>
              <a:rect b="b" l="l" r="r" t="t"/>
              <a:pathLst>
                <a:path extrusionOk="0" h="2114" w="2437">
                  <a:moveTo>
                    <a:pt x="1242" y="1017"/>
                  </a:moveTo>
                  <a:cubicBezTo>
                    <a:pt x="1249" y="1017"/>
                    <a:pt x="1256" y="1017"/>
                    <a:pt x="1263" y="1018"/>
                  </a:cubicBezTo>
                  <a:cubicBezTo>
                    <a:pt x="1386" y="1052"/>
                    <a:pt x="1475" y="1163"/>
                    <a:pt x="1453" y="1286"/>
                  </a:cubicBezTo>
                  <a:cubicBezTo>
                    <a:pt x="1432" y="1402"/>
                    <a:pt x="1331" y="1488"/>
                    <a:pt x="1217" y="1488"/>
                  </a:cubicBezTo>
                  <a:cubicBezTo>
                    <a:pt x="1210" y="1488"/>
                    <a:pt x="1203" y="1488"/>
                    <a:pt x="1196" y="1487"/>
                  </a:cubicBezTo>
                  <a:cubicBezTo>
                    <a:pt x="1062" y="1454"/>
                    <a:pt x="984" y="1342"/>
                    <a:pt x="995" y="1219"/>
                  </a:cubicBezTo>
                  <a:cubicBezTo>
                    <a:pt x="1026" y="1103"/>
                    <a:pt x="1128" y="1017"/>
                    <a:pt x="1242" y="1017"/>
                  </a:cubicBezTo>
                  <a:close/>
                  <a:moveTo>
                    <a:pt x="1270" y="0"/>
                  </a:moveTo>
                  <a:cubicBezTo>
                    <a:pt x="1216" y="0"/>
                    <a:pt x="1161" y="4"/>
                    <a:pt x="1106" y="13"/>
                  </a:cubicBezTo>
                  <a:cubicBezTo>
                    <a:pt x="984" y="46"/>
                    <a:pt x="872" y="68"/>
                    <a:pt x="771" y="113"/>
                  </a:cubicBezTo>
                  <a:cubicBezTo>
                    <a:pt x="827" y="392"/>
                    <a:pt x="939" y="672"/>
                    <a:pt x="1062" y="985"/>
                  </a:cubicBezTo>
                  <a:cubicBezTo>
                    <a:pt x="995" y="1018"/>
                    <a:pt x="950" y="1074"/>
                    <a:pt x="928" y="1163"/>
                  </a:cubicBezTo>
                  <a:cubicBezTo>
                    <a:pt x="687" y="1126"/>
                    <a:pt x="454" y="1105"/>
                    <a:pt x="229" y="1105"/>
                  </a:cubicBezTo>
                  <a:cubicBezTo>
                    <a:pt x="182" y="1105"/>
                    <a:pt x="136" y="1106"/>
                    <a:pt x="90" y="1107"/>
                  </a:cubicBezTo>
                  <a:lnTo>
                    <a:pt x="23" y="1107"/>
                  </a:lnTo>
                  <a:cubicBezTo>
                    <a:pt x="0" y="1219"/>
                    <a:pt x="0" y="1331"/>
                    <a:pt x="23" y="1454"/>
                  </a:cubicBezTo>
                  <a:cubicBezTo>
                    <a:pt x="23" y="1487"/>
                    <a:pt x="23" y="1499"/>
                    <a:pt x="34" y="1521"/>
                  </a:cubicBezTo>
                  <a:cubicBezTo>
                    <a:pt x="56" y="1722"/>
                    <a:pt x="157" y="1901"/>
                    <a:pt x="302" y="2057"/>
                  </a:cubicBezTo>
                  <a:lnTo>
                    <a:pt x="358" y="2113"/>
                  </a:lnTo>
                  <a:lnTo>
                    <a:pt x="872" y="1878"/>
                  </a:lnTo>
                  <a:cubicBezTo>
                    <a:pt x="939" y="1778"/>
                    <a:pt x="1028" y="1677"/>
                    <a:pt x="1095" y="1577"/>
                  </a:cubicBezTo>
                  <a:cubicBezTo>
                    <a:pt x="1118" y="1599"/>
                    <a:pt x="1151" y="1610"/>
                    <a:pt x="1173" y="1610"/>
                  </a:cubicBezTo>
                  <a:lnTo>
                    <a:pt x="1263" y="1610"/>
                  </a:lnTo>
                  <a:cubicBezTo>
                    <a:pt x="1274" y="1666"/>
                    <a:pt x="1308" y="1722"/>
                    <a:pt x="1319" y="1778"/>
                  </a:cubicBezTo>
                  <a:lnTo>
                    <a:pt x="2045" y="1688"/>
                  </a:lnTo>
                  <a:lnTo>
                    <a:pt x="2268" y="1666"/>
                  </a:lnTo>
                  <a:lnTo>
                    <a:pt x="2324" y="1856"/>
                  </a:lnTo>
                  <a:lnTo>
                    <a:pt x="2324" y="1845"/>
                  </a:lnTo>
                  <a:cubicBezTo>
                    <a:pt x="2380" y="1733"/>
                    <a:pt x="2403" y="1621"/>
                    <a:pt x="2436" y="1510"/>
                  </a:cubicBezTo>
                  <a:cubicBezTo>
                    <a:pt x="2324" y="1454"/>
                    <a:pt x="2201" y="1431"/>
                    <a:pt x="2090" y="1387"/>
                  </a:cubicBezTo>
                  <a:cubicBezTo>
                    <a:pt x="1922" y="1342"/>
                    <a:pt x="1754" y="1297"/>
                    <a:pt x="1565" y="1264"/>
                  </a:cubicBezTo>
                  <a:cubicBezTo>
                    <a:pt x="1565" y="1175"/>
                    <a:pt x="1542" y="1096"/>
                    <a:pt x="1498" y="1040"/>
                  </a:cubicBezTo>
                  <a:cubicBezTo>
                    <a:pt x="1699" y="772"/>
                    <a:pt x="1877" y="538"/>
                    <a:pt x="2056" y="325"/>
                  </a:cubicBezTo>
                  <a:cubicBezTo>
                    <a:pt x="1944" y="258"/>
                    <a:pt x="1844" y="180"/>
                    <a:pt x="1754" y="124"/>
                  </a:cubicBezTo>
                  <a:cubicBezTo>
                    <a:pt x="1603" y="40"/>
                    <a:pt x="1438" y="0"/>
                    <a:pt x="12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1884875" y="2559050"/>
              <a:ext cx="284400" cy="65600"/>
            </a:xfrm>
            <a:custGeom>
              <a:rect b="b" l="l" r="r" t="t"/>
              <a:pathLst>
                <a:path extrusionOk="0" h="1312" w="5688">
                  <a:moveTo>
                    <a:pt x="224" y="1"/>
                  </a:moveTo>
                  <a:cubicBezTo>
                    <a:pt x="178" y="1"/>
                    <a:pt x="140" y="28"/>
                    <a:pt x="101" y="48"/>
                  </a:cubicBezTo>
                  <a:cubicBezTo>
                    <a:pt x="56" y="81"/>
                    <a:pt x="34" y="137"/>
                    <a:pt x="23" y="193"/>
                  </a:cubicBezTo>
                  <a:cubicBezTo>
                    <a:pt x="0" y="305"/>
                    <a:pt x="79" y="416"/>
                    <a:pt x="168" y="428"/>
                  </a:cubicBezTo>
                  <a:lnTo>
                    <a:pt x="5453" y="1310"/>
                  </a:lnTo>
                  <a:cubicBezTo>
                    <a:pt x="5460" y="1311"/>
                    <a:pt x="5467" y="1311"/>
                    <a:pt x="5475" y="1311"/>
                  </a:cubicBezTo>
                  <a:cubicBezTo>
                    <a:pt x="5569" y="1311"/>
                    <a:pt x="5666" y="1245"/>
                    <a:pt x="5676" y="1120"/>
                  </a:cubicBezTo>
                  <a:cubicBezTo>
                    <a:pt x="5687" y="1009"/>
                    <a:pt x="5620" y="897"/>
                    <a:pt x="5520" y="886"/>
                  </a:cubicBezTo>
                  <a:lnTo>
                    <a:pt x="246" y="3"/>
                  </a:lnTo>
                  <a:cubicBezTo>
                    <a:pt x="239" y="1"/>
                    <a:pt x="231" y="1"/>
                    <a:pt x="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1901075" y="2555250"/>
              <a:ext cx="256450" cy="47550"/>
            </a:xfrm>
            <a:custGeom>
              <a:rect b="b" l="l" r="r" t="t"/>
              <a:pathLst>
                <a:path extrusionOk="0" h="951" w="5129">
                  <a:moveTo>
                    <a:pt x="12" y="1"/>
                  </a:moveTo>
                  <a:lnTo>
                    <a:pt x="0" y="101"/>
                  </a:lnTo>
                  <a:lnTo>
                    <a:pt x="5107" y="951"/>
                  </a:lnTo>
                  <a:lnTo>
                    <a:pt x="5129" y="850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1896625" y="2580400"/>
              <a:ext cx="256450" cy="47550"/>
            </a:xfrm>
            <a:custGeom>
              <a:rect b="b" l="l" r="r" t="t"/>
              <a:pathLst>
                <a:path extrusionOk="0" h="951" w="5129">
                  <a:moveTo>
                    <a:pt x="22" y="1"/>
                  </a:moveTo>
                  <a:lnTo>
                    <a:pt x="0" y="101"/>
                  </a:lnTo>
                  <a:lnTo>
                    <a:pt x="5117" y="950"/>
                  </a:lnTo>
                  <a:lnTo>
                    <a:pt x="5128" y="86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1890475" y="2490450"/>
              <a:ext cx="93350" cy="243650"/>
            </a:xfrm>
            <a:custGeom>
              <a:rect b="b" l="l" r="r" t="t"/>
              <a:pathLst>
                <a:path extrusionOk="0" h="4873" w="1867">
                  <a:moveTo>
                    <a:pt x="771" y="1"/>
                  </a:moveTo>
                  <a:lnTo>
                    <a:pt x="0" y="4638"/>
                  </a:lnTo>
                  <a:lnTo>
                    <a:pt x="1084" y="4872"/>
                  </a:lnTo>
                  <a:lnTo>
                    <a:pt x="1374" y="3129"/>
                  </a:lnTo>
                  <a:lnTo>
                    <a:pt x="1866" y="191"/>
                  </a:lnTo>
                  <a:lnTo>
                    <a:pt x="771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2104425" y="2525650"/>
              <a:ext cx="51450" cy="219050"/>
            </a:xfrm>
            <a:custGeom>
              <a:rect b="b" l="l" r="r" t="t"/>
              <a:pathLst>
                <a:path extrusionOk="0" h="4381" w="1029">
                  <a:moveTo>
                    <a:pt x="727" y="1"/>
                  </a:moveTo>
                  <a:lnTo>
                    <a:pt x="0" y="4380"/>
                  </a:lnTo>
                  <a:lnTo>
                    <a:pt x="336" y="4302"/>
                  </a:lnTo>
                  <a:lnTo>
                    <a:pt x="1028" y="56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2050775" y="2516150"/>
              <a:ext cx="79400" cy="235250"/>
            </a:xfrm>
            <a:custGeom>
              <a:rect b="b" l="l" r="r" t="t"/>
              <a:pathLst>
                <a:path extrusionOk="0" h="4705" w="1588">
                  <a:moveTo>
                    <a:pt x="671" y="1"/>
                  </a:moveTo>
                  <a:lnTo>
                    <a:pt x="57" y="3688"/>
                  </a:lnTo>
                  <a:lnTo>
                    <a:pt x="1" y="3978"/>
                  </a:lnTo>
                  <a:lnTo>
                    <a:pt x="224" y="3956"/>
                  </a:lnTo>
                  <a:lnTo>
                    <a:pt x="291" y="4146"/>
                  </a:lnTo>
                  <a:lnTo>
                    <a:pt x="347" y="4325"/>
                  </a:lnTo>
                  <a:lnTo>
                    <a:pt x="459" y="4705"/>
                  </a:lnTo>
                  <a:lnTo>
                    <a:pt x="850" y="4604"/>
                  </a:lnTo>
                  <a:lnTo>
                    <a:pt x="1587" y="168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48"/>
          <p:cNvGrpSpPr/>
          <p:nvPr/>
        </p:nvGrpSpPr>
        <p:grpSpPr>
          <a:xfrm>
            <a:off x="7500577" y="2411353"/>
            <a:ext cx="297086" cy="308506"/>
            <a:chOff x="3439575" y="1962600"/>
            <a:chExt cx="317400" cy="329600"/>
          </a:xfrm>
        </p:grpSpPr>
        <p:sp>
          <p:nvSpPr>
            <p:cNvPr id="1331" name="Google Shape;1331;p48"/>
            <p:cNvSpPr/>
            <p:nvPr/>
          </p:nvSpPr>
          <p:spPr>
            <a:xfrm>
              <a:off x="3465875" y="2182650"/>
              <a:ext cx="291100" cy="109550"/>
            </a:xfrm>
            <a:custGeom>
              <a:rect b="b" l="l" r="r" t="t"/>
              <a:pathLst>
                <a:path extrusionOk="0" h="2191" w="5822">
                  <a:moveTo>
                    <a:pt x="3028" y="0"/>
                  </a:moveTo>
                  <a:lnTo>
                    <a:pt x="548" y="1084"/>
                  </a:lnTo>
                  <a:lnTo>
                    <a:pt x="123" y="1308"/>
                  </a:lnTo>
                  <a:cubicBezTo>
                    <a:pt x="123" y="1308"/>
                    <a:pt x="0" y="1810"/>
                    <a:pt x="11" y="1833"/>
                  </a:cubicBezTo>
                  <a:cubicBezTo>
                    <a:pt x="34" y="1877"/>
                    <a:pt x="1207" y="2190"/>
                    <a:pt x="1207" y="2190"/>
                  </a:cubicBezTo>
                  <a:lnTo>
                    <a:pt x="2469" y="1877"/>
                  </a:lnTo>
                  <a:lnTo>
                    <a:pt x="4905" y="1151"/>
                  </a:lnTo>
                  <a:lnTo>
                    <a:pt x="5821" y="939"/>
                  </a:lnTo>
                  <a:lnTo>
                    <a:pt x="5721" y="693"/>
                  </a:lnTo>
                  <a:lnTo>
                    <a:pt x="30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3455775" y="1965350"/>
              <a:ext cx="297250" cy="284950"/>
            </a:xfrm>
            <a:custGeom>
              <a:rect b="b" l="l" r="r" t="t"/>
              <a:pathLst>
                <a:path extrusionOk="0" h="5699" w="5945">
                  <a:moveTo>
                    <a:pt x="5107" y="0"/>
                  </a:moveTo>
                  <a:lnTo>
                    <a:pt x="1" y="849"/>
                  </a:lnTo>
                  <a:lnTo>
                    <a:pt x="1" y="860"/>
                  </a:lnTo>
                  <a:lnTo>
                    <a:pt x="1" y="905"/>
                  </a:lnTo>
                  <a:lnTo>
                    <a:pt x="12" y="961"/>
                  </a:lnTo>
                  <a:lnTo>
                    <a:pt x="23" y="1017"/>
                  </a:lnTo>
                  <a:lnTo>
                    <a:pt x="34" y="1117"/>
                  </a:lnTo>
                  <a:lnTo>
                    <a:pt x="291" y="2637"/>
                  </a:lnTo>
                  <a:lnTo>
                    <a:pt x="303" y="2715"/>
                  </a:lnTo>
                  <a:lnTo>
                    <a:pt x="314" y="2816"/>
                  </a:lnTo>
                  <a:lnTo>
                    <a:pt x="358" y="3050"/>
                  </a:lnTo>
                  <a:lnTo>
                    <a:pt x="370" y="3140"/>
                  </a:lnTo>
                  <a:lnTo>
                    <a:pt x="381" y="3229"/>
                  </a:lnTo>
                  <a:lnTo>
                    <a:pt x="750" y="5430"/>
                  </a:lnTo>
                  <a:lnTo>
                    <a:pt x="1018" y="5486"/>
                  </a:lnTo>
                  <a:lnTo>
                    <a:pt x="1364" y="5553"/>
                  </a:lnTo>
                  <a:lnTo>
                    <a:pt x="1576" y="5609"/>
                  </a:lnTo>
                  <a:lnTo>
                    <a:pt x="1967" y="5698"/>
                  </a:lnTo>
                  <a:lnTo>
                    <a:pt x="2079" y="5318"/>
                  </a:lnTo>
                  <a:lnTo>
                    <a:pt x="2135" y="5140"/>
                  </a:lnTo>
                  <a:lnTo>
                    <a:pt x="2202" y="4939"/>
                  </a:lnTo>
                  <a:lnTo>
                    <a:pt x="2426" y="4972"/>
                  </a:lnTo>
                  <a:lnTo>
                    <a:pt x="3152" y="5050"/>
                  </a:lnTo>
                  <a:lnTo>
                    <a:pt x="3453" y="5084"/>
                  </a:lnTo>
                  <a:lnTo>
                    <a:pt x="3599" y="5151"/>
                  </a:lnTo>
                  <a:lnTo>
                    <a:pt x="4135" y="5397"/>
                  </a:lnTo>
                  <a:lnTo>
                    <a:pt x="4213" y="5430"/>
                  </a:lnTo>
                  <a:lnTo>
                    <a:pt x="4325" y="5397"/>
                  </a:lnTo>
                  <a:lnTo>
                    <a:pt x="4548" y="5363"/>
                  </a:lnTo>
                  <a:lnTo>
                    <a:pt x="5643" y="5106"/>
                  </a:lnTo>
                  <a:lnTo>
                    <a:pt x="5923" y="5039"/>
                  </a:lnTo>
                  <a:lnTo>
                    <a:pt x="5945" y="5061"/>
                  </a:lnTo>
                  <a:lnTo>
                    <a:pt x="5498" y="2380"/>
                  </a:lnTo>
                  <a:lnTo>
                    <a:pt x="5487" y="2291"/>
                  </a:lnTo>
                  <a:lnTo>
                    <a:pt x="5476" y="2201"/>
                  </a:lnTo>
                  <a:lnTo>
                    <a:pt x="5431" y="1967"/>
                  </a:lnTo>
                  <a:lnTo>
                    <a:pt x="5409" y="1866"/>
                  </a:lnTo>
                  <a:lnTo>
                    <a:pt x="5398" y="1788"/>
                  </a:lnTo>
                  <a:lnTo>
                    <a:pt x="5152" y="257"/>
                  </a:lnTo>
                  <a:lnTo>
                    <a:pt x="5129" y="157"/>
                  </a:lnTo>
                  <a:lnTo>
                    <a:pt x="5118" y="112"/>
                  </a:lnTo>
                  <a:lnTo>
                    <a:pt x="5118" y="56"/>
                  </a:lnTo>
                  <a:lnTo>
                    <a:pt x="5107" y="11"/>
                  </a:lnTo>
                  <a:lnTo>
                    <a:pt x="51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3545725" y="2123100"/>
              <a:ext cx="142500" cy="115450"/>
            </a:xfrm>
            <a:custGeom>
              <a:rect b="b" l="l" r="r" t="t"/>
              <a:pathLst>
                <a:path extrusionOk="0" h="2309" w="2850">
                  <a:moveTo>
                    <a:pt x="1438" y="0"/>
                  </a:moveTo>
                  <a:cubicBezTo>
                    <a:pt x="1366" y="0"/>
                    <a:pt x="1292" y="6"/>
                    <a:pt x="1219" y="18"/>
                  </a:cubicBezTo>
                  <a:cubicBezTo>
                    <a:pt x="895" y="74"/>
                    <a:pt x="615" y="231"/>
                    <a:pt x="403" y="465"/>
                  </a:cubicBezTo>
                  <a:cubicBezTo>
                    <a:pt x="135" y="778"/>
                    <a:pt x="1" y="1191"/>
                    <a:pt x="68" y="1627"/>
                  </a:cubicBezTo>
                  <a:cubicBezTo>
                    <a:pt x="101" y="1828"/>
                    <a:pt x="180" y="2007"/>
                    <a:pt x="280" y="2175"/>
                  </a:cubicBezTo>
                  <a:lnTo>
                    <a:pt x="336" y="2007"/>
                  </a:lnTo>
                  <a:lnTo>
                    <a:pt x="392" y="1806"/>
                  </a:lnTo>
                  <a:lnTo>
                    <a:pt x="615" y="1839"/>
                  </a:lnTo>
                  <a:lnTo>
                    <a:pt x="1342" y="1918"/>
                  </a:lnTo>
                  <a:lnTo>
                    <a:pt x="1643" y="1962"/>
                  </a:lnTo>
                  <a:lnTo>
                    <a:pt x="1788" y="2029"/>
                  </a:lnTo>
                  <a:lnTo>
                    <a:pt x="2302" y="2275"/>
                  </a:lnTo>
                  <a:lnTo>
                    <a:pt x="2392" y="2309"/>
                  </a:lnTo>
                  <a:lnTo>
                    <a:pt x="2515" y="2286"/>
                  </a:lnTo>
                  <a:cubicBezTo>
                    <a:pt x="2582" y="2186"/>
                    <a:pt x="2649" y="2096"/>
                    <a:pt x="2694" y="1996"/>
                  </a:cubicBezTo>
                  <a:cubicBezTo>
                    <a:pt x="2816" y="1717"/>
                    <a:pt x="2850" y="1437"/>
                    <a:pt x="2805" y="1169"/>
                  </a:cubicBezTo>
                  <a:cubicBezTo>
                    <a:pt x="2761" y="890"/>
                    <a:pt x="2638" y="655"/>
                    <a:pt x="2459" y="454"/>
                  </a:cubicBezTo>
                  <a:cubicBezTo>
                    <a:pt x="2195" y="171"/>
                    <a:pt x="1828" y="0"/>
                    <a:pt x="1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3558025" y="2129850"/>
              <a:ext cx="121850" cy="104800"/>
            </a:xfrm>
            <a:custGeom>
              <a:rect b="b" l="l" r="r" t="t"/>
              <a:pathLst>
                <a:path extrusionOk="0" h="2096" w="2437">
                  <a:moveTo>
                    <a:pt x="1175" y="1022"/>
                  </a:moveTo>
                  <a:cubicBezTo>
                    <a:pt x="1288" y="1022"/>
                    <a:pt x="1387" y="1098"/>
                    <a:pt x="1408" y="1213"/>
                  </a:cubicBezTo>
                  <a:cubicBezTo>
                    <a:pt x="1431" y="1336"/>
                    <a:pt x="1341" y="1470"/>
                    <a:pt x="1218" y="1481"/>
                  </a:cubicBezTo>
                  <a:cubicBezTo>
                    <a:pt x="1211" y="1482"/>
                    <a:pt x="1203" y="1482"/>
                    <a:pt x="1195" y="1482"/>
                  </a:cubicBezTo>
                  <a:cubicBezTo>
                    <a:pt x="1082" y="1482"/>
                    <a:pt x="982" y="1406"/>
                    <a:pt x="950" y="1291"/>
                  </a:cubicBezTo>
                  <a:cubicBezTo>
                    <a:pt x="939" y="1157"/>
                    <a:pt x="1029" y="1045"/>
                    <a:pt x="1151" y="1023"/>
                  </a:cubicBezTo>
                  <a:cubicBezTo>
                    <a:pt x="1159" y="1022"/>
                    <a:pt x="1167" y="1022"/>
                    <a:pt x="1175" y="1022"/>
                  </a:cubicBezTo>
                  <a:close/>
                  <a:moveTo>
                    <a:pt x="1158" y="0"/>
                  </a:moveTo>
                  <a:cubicBezTo>
                    <a:pt x="994" y="0"/>
                    <a:pt x="834" y="46"/>
                    <a:pt x="693" y="129"/>
                  </a:cubicBezTo>
                  <a:cubicBezTo>
                    <a:pt x="593" y="185"/>
                    <a:pt x="481" y="252"/>
                    <a:pt x="381" y="319"/>
                  </a:cubicBezTo>
                  <a:cubicBezTo>
                    <a:pt x="559" y="531"/>
                    <a:pt x="749" y="777"/>
                    <a:pt x="939" y="1034"/>
                  </a:cubicBezTo>
                  <a:cubicBezTo>
                    <a:pt x="894" y="1090"/>
                    <a:pt x="850" y="1179"/>
                    <a:pt x="872" y="1258"/>
                  </a:cubicBezTo>
                  <a:cubicBezTo>
                    <a:pt x="693" y="1302"/>
                    <a:pt x="526" y="1325"/>
                    <a:pt x="347" y="1380"/>
                  </a:cubicBezTo>
                  <a:cubicBezTo>
                    <a:pt x="224" y="1414"/>
                    <a:pt x="112" y="1459"/>
                    <a:pt x="1" y="1492"/>
                  </a:cubicBezTo>
                  <a:cubicBezTo>
                    <a:pt x="34" y="1604"/>
                    <a:pt x="56" y="1716"/>
                    <a:pt x="112" y="1827"/>
                  </a:cubicBezTo>
                  <a:lnTo>
                    <a:pt x="112" y="1850"/>
                  </a:lnTo>
                  <a:lnTo>
                    <a:pt x="168" y="1649"/>
                  </a:lnTo>
                  <a:lnTo>
                    <a:pt x="392" y="1682"/>
                  </a:lnTo>
                  <a:lnTo>
                    <a:pt x="1118" y="1760"/>
                  </a:lnTo>
                  <a:cubicBezTo>
                    <a:pt x="1129" y="1704"/>
                    <a:pt x="1163" y="1649"/>
                    <a:pt x="1174" y="1593"/>
                  </a:cubicBezTo>
                  <a:lnTo>
                    <a:pt x="1263" y="1593"/>
                  </a:lnTo>
                  <a:cubicBezTo>
                    <a:pt x="1286" y="1593"/>
                    <a:pt x="1319" y="1582"/>
                    <a:pt x="1341" y="1570"/>
                  </a:cubicBezTo>
                  <a:cubicBezTo>
                    <a:pt x="1431" y="1660"/>
                    <a:pt x="1498" y="1760"/>
                    <a:pt x="1565" y="1861"/>
                  </a:cubicBezTo>
                  <a:lnTo>
                    <a:pt x="2090" y="2095"/>
                  </a:lnTo>
                  <a:cubicBezTo>
                    <a:pt x="2112" y="2084"/>
                    <a:pt x="2123" y="2051"/>
                    <a:pt x="2146" y="2040"/>
                  </a:cubicBezTo>
                  <a:cubicBezTo>
                    <a:pt x="2280" y="1883"/>
                    <a:pt x="2380" y="1704"/>
                    <a:pt x="2403" y="1514"/>
                  </a:cubicBezTo>
                  <a:cubicBezTo>
                    <a:pt x="2403" y="1481"/>
                    <a:pt x="2403" y="1470"/>
                    <a:pt x="2425" y="1436"/>
                  </a:cubicBezTo>
                  <a:cubicBezTo>
                    <a:pt x="2436" y="1325"/>
                    <a:pt x="2436" y="1202"/>
                    <a:pt x="2425" y="1101"/>
                  </a:cubicBezTo>
                  <a:lnTo>
                    <a:pt x="2347" y="1101"/>
                  </a:lnTo>
                  <a:cubicBezTo>
                    <a:pt x="2090" y="1101"/>
                    <a:pt x="1811" y="1135"/>
                    <a:pt x="1509" y="1157"/>
                  </a:cubicBezTo>
                  <a:cubicBezTo>
                    <a:pt x="1487" y="1090"/>
                    <a:pt x="1442" y="1023"/>
                    <a:pt x="1375" y="978"/>
                  </a:cubicBezTo>
                  <a:cubicBezTo>
                    <a:pt x="1498" y="688"/>
                    <a:pt x="1610" y="386"/>
                    <a:pt x="1665" y="107"/>
                  </a:cubicBezTo>
                  <a:cubicBezTo>
                    <a:pt x="1565" y="73"/>
                    <a:pt x="1453" y="40"/>
                    <a:pt x="1330" y="17"/>
                  </a:cubicBezTo>
                  <a:cubicBezTo>
                    <a:pt x="1272" y="6"/>
                    <a:pt x="1215" y="0"/>
                    <a:pt x="1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3456375" y="1970900"/>
              <a:ext cx="257000" cy="50350"/>
            </a:xfrm>
            <a:custGeom>
              <a:rect b="b" l="l" r="r" t="t"/>
              <a:pathLst>
                <a:path extrusionOk="0" h="1007" w="5140">
                  <a:moveTo>
                    <a:pt x="5106" y="1"/>
                  </a:moveTo>
                  <a:lnTo>
                    <a:pt x="0" y="850"/>
                  </a:lnTo>
                  <a:lnTo>
                    <a:pt x="22" y="1006"/>
                  </a:lnTo>
                  <a:cubicBezTo>
                    <a:pt x="503" y="962"/>
                    <a:pt x="1475" y="805"/>
                    <a:pt x="2592" y="627"/>
                  </a:cubicBezTo>
                  <a:cubicBezTo>
                    <a:pt x="3710" y="448"/>
                    <a:pt x="4682" y="258"/>
                    <a:pt x="5140" y="146"/>
                  </a:cubicBezTo>
                  <a:lnTo>
                    <a:pt x="5106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3440175" y="1963100"/>
              <a:ext cx="287750" cy="54050"/>
            </a:xfrm>
            <a:custGeom>
              <a:rect b="b" l="l" r="r" t="t"/>
              <a:pathLst>
                <a:path extrusionOk="0" h="1081" w="5755">
                  <a:moveTo>
                    <a:pt x="5721" y="0"/>
                  </a:moveTo>
                  <a:lnTo>
                    <a:pt x="0" y="961"/>
                  </a:lnTo>
                  <a:lnTo>
                    <a:pt x="11" y="1073"/>
                  </a:lnTo>
                  <a:cubicBezTo>
                    <a:pt x="14" y="1078"/>
                    <a:pt x="31" y="1080"/>
                    <a:pt x="62" y="1080"/>
                  </a:cubicBezTo>
                  <a:cubicBezTo>
                    <a:pt x="315" y="1080"/>
                    <a:pt x="1489" y="921"/>
                    <a:pt x="2894" y="682"/>
                  </a:cubicBezTo>
                  <a:cubicBezTo>
                    <a:pt x="4469" y="414"/>
                    <a:pt x="5754" y="168"/>
                    <a:pt x="5743" y="112"/>
                  </a:cubicBezTo>
                  <a:lnTo>
                    <a:pt x="5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3439575" y="1962600"/>
              <a:ext cx="286650" cy="49100"/>
            </a:xfrm>
            <a:custGeom>
              <a:rect b="b" l="l" r="r" t="t"/>
              <a:pathLst>
                <a:path extrusionOk="0" h="982" w="5733">
                  <a:moveTo>
                    <a:pt x="5675" y="0"/>
                  </a:moveTo>
                  <a:cubicBezTo>
                    <a:pt x="5408" y="0"/>
                    <a:pt x="4242" y="166"/>
                    <a:pt x="2861" y="401"/>
                  </a:cubicBezTo>
                  <a:cubicBezTo>
                    <a:pt x="1286" y="670"/>
                    <a:pt x="1" y="915"/>
                    <a:pt x="12" y="971"/>
                  </a:cubicBezTo>
                  <a:cubicBezTo>
                    <a:pt x="13" y="978"/>
                    <a:pt x="34" y="982"/>
                    <a:pt x="73" y="982"/>
                  </a:cubicBezTo>
                  <a:cubicBezTo>
                    <a:pt x="346" y="982"/>
                    <a:pt x="1505" y="815"/>
                    <a:pt x="2895" y="580"/>
                  </a:cubicBezTo>
                  <a:cubicBezTo>
                    <a:pt x="4470" y="312"/>
                    <a:pt x="5733" y="66"/>
                    <a:pt x="5733" y="10"/>
                  </a:cubicBezTo>
                  <a:cubicBezTo>
                    <a:pt x="5733" y="3"/>
                    <a:pt x="5713" y="0"/>
                    <a:pt x="5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3458575" y="2058050"/>
              <a:ext cx="283850" cy="64900"/>
            </a:xfrm>
            <a:custGeom>
              <a:rect b="b" l="l" r="r" t="t"/>
              <a:pathLst>
                <a:path extrusionOk="0" h="1298" w="5677">
                  <a:moveTo>
                    <a:pt x="5442" y="1"/>
                  </a:moveTo>
                  <a:lnTo>
                    <a:pt x="168" y="883"/>
                  </a:lnTo>
                  <a:cubicBezTo>
                    <a:pt x="68" y="895"/>
                    <a:pt x="1" y="1006"/>
                    <a:pt x="12" y="1118"/>
                  </a:cubicBezTo>
                  <a:cubicBezTo>
                    <a:pt x="22" y="1223"/>
                    <a:pt x="121" y="1298"/>
                    <a:pt x="216" y="1298"/>
                  </a:cubicBezTo>
                  <a:cubicBezTo>
                    <a:pt x="223" y="1298"/>
                    <a:pt x="229" y="1298"/>
                    <a:pt x="235" y="1297"/>
                  </a:cubicBezTo>
                  <a:lnTo>
                    <a:pt x="5509" y="414"/>
                  </a:lnTo>
                  <a:cubicBezTo>
                    <a:pt x="5610" y="403"/>
                    <a:pt x="5677" y="291"/>
                    <a:pt x="5666" y="180"/>
                  </a:cubicBezTo>
                  <a:cubicBezTo>
                    <a:pt x="5654" y="124"/>
                    <a:pt x="5621" y="68"/>
                    <a:pt x="5587" y="46"/>
                  </a:cubicBezTo>
                  <a:cubicBezTo>
                    <a:pt x="5543" y="12"/>
                    <a:pt x="5487" y="1"/>
                    <a:pt x="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3470325" y="2054150"/>
              <a:ext cx="256450" cy="47550"/>
            </a:xfrm>
            <a:custGeom>
              <a:rect b="b" l="l" r="r" t="t"/>
              <a:pathLst>
                <a:path extrusionOk="0" h="951" w="5129">
                  <a:moveTo>
                    <a:pt x="5107" y="1"/>
                  </a:moveTo>
                  <a:lnTo>
                    <a:pt x="0" y="850"/>
                  </a:lnTo>
                  <a:lnTo>
                    <a:pt x="12" y="950"/>
                  </a:lnTo>
                  <a:lnTo>
                    <a:pt x="5129" y="101"/>
                  </a:lnTo>
                  <a:lnTo>
                    <a:pt x="5107" y="1"/>
                  </a:lnTo>
                  <a:close/>
                </a:path>
              </a:pathLst>
            </a:custGeom>
            <a:solidFill>
              <a:srgbClr val="FFFFFF">
                <a:alpha val="83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3474225" y="2079300"/>
              <a:ext cx="256500" cy="47550"/>
            </a:xfrm>
            <a:custGeom>
              <a:rect b="b" l="l" r="r" t="t"/>
              <a:pathLst>
                <a:path extrusionOk="0" h="951" w="5130">
                  <a:moveTo>
                    <a:pt x="5118" y="0"/>
                  </a:moveTo>
                  <a:lnTo>
                    <a:pt x="1" y="861"/>
                  </a:lnTo>
                  <a:lnTo>
                    <a:pt x="23" y="950"/>
                  </a:lnTo>
                  <a:lnTo>
                    <a:pt x="5129" y="101"/>
                  </a:lnTo>
                  <a:lnTo>
                    <a:pt x="5118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3644075" y="1989350"/>
              <a:ext cx="93900" cy="244200"/>
            </a:xfrm>
            <a:custGeom>
              <a:rect b="b" l="l" r="r" t="t"/>
              <a:pathLst>
                <a:path extrusionOk="0" h="4884" w="1878">
                  <a:moveTo>
                    <a:pt x="1084" y="1"/>
                  </a:moveTo>
                  <a:lnTo>
                    <a:pt x="0" y="190"/>
                  </a:lnTo>
                  <a:lnTo>
                    <a:pt x="782" y="4883"/>
                  </a:lnTo>
                  <a:lnTo>
                    <a:pt x="1877" y="4626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3497675" y="2015050"/>
              <a:ext cx="79400" cy="235250"/>
            </a:xfrm>
            <a:custGeom>
              <a:rect b="b" l="l" r="r" t="t"/>
              <a:pathLst>
                <a:path extrusionOk="0" h="4705" w="1588">
                  <a:moveTo>
                    <a:pt x="928" y="0"/>
                  </a:moveTo>
                  <a:lnTo>
                    <a:pt x="1" y="157"/>
                  </a:lnTo>
                  <a:lnTo>
                    <a:pt x="738" y="4615"/>
                  </a:lnTo>
                  <a:lnTo>
                    <a:pt x="1129" y="4704"/>
                  </a:lnTo>
                  <a:lnTo>
                    <a:pt x="1241" y="4324"/>
                  </a:lnTo>
                  <a:lnTo>
                    <a:pt x="1297" y="4146"/>
                  </a:lnTo>
                  <a:lnTo>
                    <a:pt x="1364" y="3945"/>
                  </a:lnTo>
                  <a:lnTo>
                    <a:pt x="1588" y="3978"/>
                  </a:lnTo>
                  <a:lnTo>
                    <a:pt x="1543" y="3699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3471425" y="2025100"/>
              <a:ext cx="52600" cy="217950"/>
            </a:xfrm>
            <a:custGeom>
              <a:rect b="b" l="l" r="r" t="t"/>
              <a:pathLst>
                <a:path extrusionOk="0" h="4359" w="1052">
                  <a:moveTo>
                    <a:pt x="314" y="1"/>
                  </a:moveTo>
                  <a:lnTo>
                    <a:pt x="1" y="45"/>
                  </a:lnTo>
                  <a:lnTo>
                    <a:pt x="705" y="4291"/>
                  </a:lnTo>
                  <a:lnTo>
                    <a:pt x="1051" y="4358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" name="Google Shape;1344;p48"/>
          <p:cNvGrpSpPr/>
          <p:nvPr/>
        </p:nvGrpSpPr>
        <p:grpSpPr>
          <a:xfrm>
            <a:off x="7905303" y="2819730"/>
            <a:ext cx="312250" cy="293857"/>
            <a:chOff x="3871975" y="2398900"/>
            <a:chExt cx="333600" cy="313950"/>
          </a:xfrm>
        </p:grpSpPr>
        <p:sp>
          <p:nvSpPr>
            <p:cNvPr id="1345" name="Google Shape;1345;p48"/>
            <p:cNvSpPr/>
            <p:nvPr/>
          </p:nvSpPr>
          <p:spPr>
            <a:xfrm>
              <a:off x="3925625" y="2628450"/>
              <a:ext cx="279950" cy="84400"/>
            </a:xfrm>
            <a:custGeom>
              <a:rect b="b" l="l" r="r" t="t"/>
              <a:pathLst>
                <a:path extrusionOk="0" h="1688" w="5599">
                  <a:moveTo>
                    <a:pt x="1576" y="0"/>
                  </a:moveTo>
                  <a:lnTo>
                    <a:pt x="805" y="224"/>
                  </a:lnTo>
                  <a:lnTo>
                    <a:pt x="0" y="894"/>
                  </a:lnTo>
                  <a:lnTo>
                    <a:pt x="470" y="1431"/>
                  </a:lnTo>
                  <a:lnTo>
                    <a:pt x="1341" y="1151"/>
                  </a:lnTo>
                  <a:lnTo>
                    <a:pt x="2972" y="1330"/>
                  </a:lnTo>
                  <a:lnTo>
                    <a:pt x="4269" y="1688"/>
                  </a:lnTo>
                  <a:lnTo>
                    <a:pt x="5598" y="1263"/>
                  </a:lnTo>
                  <a:lnTo>
                    <a:pt x="5162" y="514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887075" y="2402200"/>
              <a:ext cx="298350" cy="284950"/>
            </a:xfrm>
            <a:custGeom>
              <a:rect b="b" l="l" r="r" t="t"/>
              <a:pathLst>
                <a:path extrusionOk="0" h="5699" w="5967">
                  <a:moveTo>
                    <a:pt x="5129" y="0"/>
                  </a:moveTo>
                  <a:lnTo>
                    <a:pt x="1" y="850"/>
                  </a:lnTo>
                  <a:lnTo>
                    <a:pt x="1" y="872"/>
                  </a:lnTo>
                  <a:lnTo>
                    <a:pt x="12" y="905"/>
                  </a:lnTo>
                  <a:lnTo>
                    <a:pt x="34" y="961"/>
                  </a:lnTo>
                  <a:lnTo>
                    <a:pt x="34" y="1017"/>
                  </a:lnTo>
                  <a:lnTo>
                    <a:pt x="56" y="1118"/>
                  </a:lnTo>
                  <a:lnTo>
                    <a:pt x="313" y="2626"/>
                  </a:lnTo>
                  <a:lnTo>
                    <a:pt x="325" y="2727"/>
                  </a:lnTo>
                  <a:lnTo>
                    <a:pt x="336" y="2805"/>
                  </a:lnTo>
                  <a:lnTo>
                    <a:pt x="380" y="3051"/>
                  </a:lnTo>
                  <a:lnTo>
                    <a:pt x="392" y="3140"/>
                  </a:lnTo>
                  <a:lnTo>
                    <a:pt x="403" y="3229"/>
                  </a:lnTo>
                  <a:lnTo>
                    <a:pt x="771" y="5419"/>
                  </a:lnTo>
                  <a:lnTo>
                    <a:pt x="1040" y="5486"/>
                  </a:lnTo>
                  <a:lnTo>
                    <a:pt x="1375" y="5565"/>
                  </a:lnTo>
                  <a:lnTo>
                    <a:pt x="1598" y="5598"/>
                  </a:lnTo>
                  <a:lnTo>
                    <a:pt x="1989" y="5699"/>
                  </a:lnTo>
                  <a:lnTo>
                    <a:pt x="2101" y="5319"/>
                  </a:lnTo>
                  <a:lnTo>
                    <a:pt x="2157" y="5140"/>
                  </a:lnTo>
                  <a:lnTo>
                    <a:pt x="2224" y="4950"/>
                  </a:lnTo>
                  <a:lnTo>
                    <a:pt x="2447" y="4972"/>
                  </a:lnTo>
                  <a:lnTo>
                    <a:pt x="3174" y="5062"/>
                  </a:lnTo>
                  <a:lnTo>
                    <a:pt x="3475" y="5084"/>
                  </a:lnTo>
                  <a:lnTo>
                    <a:pt x="3621" y="5151"/>
                  </a:lnTo>
                  <a:lnTo>
                    <a:pt x="4135" y="5397"/>
                  </a:lnTo>
                  <a:lnTo>
                    <a:pt x="4224" y="5430"/>
                  </a:lnTo>
                  <a:lnTo>
                    <a:pt x="4347" y="5408"/>
                  </a:lnTo>
                  <a:lnTo>
                    <a:pt x="4570" y="5352"/>
                  </a:lnTo>
                  <a:lnTo>
                    <a:pt x="5643" y="5118"/>
                  </a:lnTo>
                  <a:lnTo>
                    <a:pt x="5933" y="5039"/>
                  </a:lnTo>
                  <a:lnTo>
                    <a:pt x="5967" y="5062"/>
                  </a:lnTo>
                  <a:lnTo>
                    <a:pt x="5520" y="2380"/>
                  </a:lnTo>
                  <a:lnTo>
                    <a:pt x="5509" y="2291"/>
                  </a:lnTo>
                  <a:lnTo>
                    <a:pt x="5486" y="2190"/>
                  </a:lnTo>
                  <a:lnTo>
                    <a:pt x="5453" y="1956"/>
                  </a:lnTo>
                  <a:lnTo>
                    <a:pt x="5431" y="1877"/>
                  </a:lnTo>
                  <a:lnTo>
                    <a:pt x="5419" y="1777"/>
                  </a:lnTo>
                  <a:lnTo>
                    <a:pt x="5174" y="269"/>
                  </a:lnTo>
                  <a:lnTo>
                    <a:pt x="5151" y="168"/>
                  </a:lnTo>
                  <a:lnTo>
                    <a:pt x="5140" y="112"/>
                  </a:lnTo>
                  <a:lnTo>
                    <a:pt x="5129" y="56"/>
                  </a:lnTo>
                  <a:lnTo>
                    <a:pt x="5129" y="12"/>
                  </a:lnTo>
                  <a:lnTo>
                    <a:pt x="5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3906625" y="2516700"/>
              <a:ext cx="256450" cy="47000"/>
            </a:xfrm>
            <a:custGeom>
              <a:rect b="b" l="l" r="r" t="t"/>
              <a:pathLst>
                <a:path extrusionOk="0" h="940" w="5129">
                  <a:moveTo>
                    <a:pt x="5107" y="1"/>
                  </a:moveTo>
                  <a:lnTo>
                    <a:pt x="1" y="850"/>
                  </a:lnTo>
                  <a:lnTo>
                    <a:pt x="12" y="939"/>
                  </a:lnTo>
                  <a:lnTo>
                    <a:pt x="5129" y="90"/>
                  </a:lnTo>
                  <a:lnTo>
                    <a:pt x="510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3978125" y="2559750"/>
              <a:ext cx="142500" cy="115650"/>
            </a:xfrm>
            <a:custGeom>
              <a:rect b="b" l="l" r="r" t="t"/>
              <a:pathLst>
                <a:path extrusionOk="0" h="2313" w="2850">
                  <a:moveTo>
                    <a:pt x="1445" y="0"/>
                  </a:moveTo>
                  <a:cubicBezTo>
                    <a:pt x="1367" y="0"/>
                    <a:pt x="1287" y="8"/>
                    <a:pt x="1207" y="23"/>
                  </a:cubicBezTo>
                  <a:cubicBezTo>
                    <a:pt x="895" y="78"/>
                    <a:pt x="615" y="224"/>
                    <a:pt x="403" y="469"/>
                  </a:cubicBezTo>
                  <a:cubicBezTo>
                    <a:pt x="135" y="771"/>
                    <a:pt x="1" y="1196"/>
                    <a:pt x="68" y="1620"/>
                  </a:cubicBezTo>
                  <a:cubicBezTo>
                    <a:pt x="90" y="1821"/>
                    <a:pt x="180" y="2000"/>
                    <a:pt x="280" y="2168"/>
                  </a:cubicBezTo>
                  <a:lnTo>
                    <a:pt x="336" y="2000"/>
                  </a:lnTo>
                  <a:lnTo>
                    <a:pt x="392" y="1810"/>
                  </a:lnTo>
                  <a:lnTo>
                    <a:pt x="615" y="1833"/>
                  </a:lnTo>
                  <a:lnTo>
                    <a:pt x="1341" y="1922"/>
                  </a:lnTo>
                  <a:lnTo>
                    <a:pt x="1643" y="1967"/>
                  </a:lnTo>
                  <a:lnTo>
                    <a:pt x="1788" y="2034"/>
                  </a:lnTo>
                  <a:lnTo>
                    <a:pt x="2302" y="2268"/>
                  </a:lnTo>
                  <a:lnTo>
                    <a:pt x="2381" y="2313"/>
                  </a:lnTo>
                  <a:lnTo>
                    <a:pt x="2515" y="2279"/>
                  </a:lnTo>
                  <a:cubicBezTo>
                    <a:pt x="2582" y="2190"/>
                    <a:pt x="2649" y="2090"/>
                    <a:pt x="2693" y="1989"/>
                  </a:cubicBezTo>
                  <a:cubicBezTo>
                    <a:pt x="2805" y="1710"/>
                    <a:pt x="2850" y="1442"/>
                    <a:pt x="2805" y="1162"/>
                  </a:cubicBezTo>
                  <a:cubicBezTo>
                    <a:pt x="2760" y="883"/>
                    <a:pt x="2638" y="648"/>
                    <a:pt x="2459" y="458"/>
                  </a:cubicBezTo>
                  <a:cubicBezTo>
                    <a:pt x="2198" y="179"/>
                    <a:pt x="1837" y="0"/>
                    <a:pt x="1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3990425" y="2566150"/>
              <a:ext cx="121850" cy="104800"/>
            </a:xfrm>
            <a:custGeom>
              <a:rect b="b" l="l" r="r" t="t"/>
              <a:pathLst>
                <a:path extrusionOk="0" h="2096" w="2437">
                  <a:moveTo>
                    <a:pt x="1172" y="1033"/>
                  </a:moveTo>
                  <a:cubicBezTo>
                    <a:pt x="1287" y="1033"/>
                    <a:pt x="1387" y="1119"/>
                    <a:pt x="1408" y="1235"/>
                  </a:cubicBezTo>
                  <a:cubicBezTo>
                    <a:pt x="1431" y="1358"/>
                    <a:pt x="1341" y="1481"/>
                    <a:pt x="1218" y="1503"/>
                  </a:cubicBezTo>
                  <a:cubicBezTo>
                    <a:pt x="1211" y="1504"/>
                    <a:pt x="1204" y="1504"/>
                    <a:pt x="1198" y="1504"/>
                  </a:cubicBezTo>
                  <a:cubicBezTo>
                    <a:pt x="1082" y="1504"/>
                    <a:pt x="971" y="1418"/>
                    <a:pt x="950" y="1302"/>
                  </a:cubicBezTo>
                  <a:cubicBezTo>
                    <a:pt x="939" y="1179"/>
                    <a:pt x="1017" y="1068"/>
                    <a:pt x="1151" y="1034"/>
                  </a:cubicBezTo>
                  <a:cubicBezTo>
                    <a:pt x="1158" y="1034"/>
                    <a:pt x="1165" y="1033"/>
                    <a:pt x="1172" y="1033"/>
                  </a:cubicBezTo>
                  <a:close/>
                  <a:moveTo>
                    <a:pt x="1157" y="0"/>
                  </a:moveTo>
                  <a:cubicBezTo>
                    <a:pt x="993" y="0"/>
                    <a:pt x="831" y="46"/>
                    <a:pt x="682" y="129"/>
                  </a:cubicBezTo>
                  <a:cubicBezTo>
                    <a:pt x="593" y="185"/>
                    <a:pt x="481" y="252"/>
                    <a:pt x="380" y="330"/>
                  </a:cubicBezTo>
                  <a:cubicBezTo>
                    <a:pt x="559" y="531"/>
                    <a:pt x="738" y="788"/>
                    <a:pt x="939" y="1034"/>
                  </a:cubicBezTo>
                  <a:cubicBezTo>
                    <a:pt x="894" y="1090"/>
                    <a:pt x="850" y="1179"/>
                    <a:pt x="872" y="1258"/>
                  </a:cubicBezTo>
                  <a:cubicBezTo>
                    <a:pt x="682" y="1302"/>
                    <a:pt x="514" y="1336"/>
                    <a:pt x="347" y="1392"/>
                  </a:cubicBezTo>
                  <a:cubicBezTo>
                    <a:pt x="224" y="1414"/>
                    <a:pt x="112" y="1459"/>
                    <a:pt x="1" y="1503"/>
                  </a:cubicBezTo>
                  <a:cubicBezTo>
                    <a:pt x="34" y="1615"/>
                    <a:pt x="56" y="1727"/>
                    <a:pt x="112" y="1839"/>
                  </a:cubicBezTo>
                  <a:lnTo>
                    <a:pt x="112" y="1850"/>
                  </a:lnTo>
                  <a:lnTo>
                    <a:pt x="168" y="1649"/>
                  </a:lnTo>
                  <a:lnTo>
                    <a:pt x="392" y="1682"/>
                  </a:lnTo>
                  <a:lnTo>
                    <a:pt x="1118" y="1760"/>
                  </a:lnTo>
                  <a:cubicBezTo>
                    <a:pt x="1129" y="1705"/>
                    <a:pt x="1163" y="1649"/>
                    <a:pt x="1174" y="1593"/>
                  </a:cubicBezTo>
                  <a:lnTo>
                    <a:pt x="1252" y="1593"/>
                  </a:lnTo>
                  <a:cubicBezTo>
                    <a:pt x="1285" y="1593"/>
                    <a:pt x="1308" y="1582"/>
                    <a:pt x="1341" y="1570"/>
                  </a:cubicBezTo>
                  <a:cubicBezTo>
                    <a:pt x="1431" y="1671"/>
                    <a:pt x="1498" y="1760"/>
                    <a:pt x="1565" y="1861"/>
                  </a:cubicBezTo>
                  <a:lnTo>
                    <a:pt x="2079" y="2096"/>
                  </a:lnTo>
                  <a:cubicBezTo>
                    <a:pt x="2112" y="2084"/>
                    <a:pt x="2123" y="2062"/>
                    <a:pt x="2135" y="2040"/>
                  </a:cubicBezTo>
                  <a:cubicBezTo>
                    <a:pt x="2280" y="1895"/>
                    <a:pt x="2380" y="1705"/>
                    <a:pt x="2403" y="1515"/>
                  </a:cubicBezTo>
                  <a:cubicBezTo>
                    <a:pt x="2403" y="1515"/>
                    <a:pt x="2414" y="1481"/>
                    <a:pt x="2414" y="1459"/>
                  </a:cubicBezTo>
                  <a:cubicBezTo>
                    <a:pt x="2436" y="1336"/>
                    <a:pt x="2436" y="1224"/>
                    <a:pt x="2414" y="1112"/>
                  </a:cubicBezTo>
                  <a:lnTo>
                    <a:pt x="2347" y="1112"/>
                  </a:lnTo>
                  <a:cubicBezTo>
                    <a:pt x="2079" y="1112"/>
                    <a:pt x="1799" y="1135"/>
                    <a:pt x="1509" y="1168"/>
                  </a:cubicBezTo>
                  <a:cubicBezTo>
                    <a:pt x="1487" y="1090"/>
                    <a:pt x="1442" y="1023"/>
                    <a:pt x="1375" y="978"/>
                  </a:cubicBezTo>
                  <a:cubicBezTo>
                    <a:pt x="1498" y="688"/>
                    <a:pt x="1609" y="397"/>
                    <a:pt x="1665" y="118"/>
                  </a:cubicBezTo>
                  <a:cubicBezTo>
                    <a:pt x="1565" y="73"/>
                    <a:pt x="1453" y="51"/>
                    <a:pt x="1330" y="17"/>
                  </a:cubicBezTo>
                  <a:cubicBezTo>
                    <a:pt x="1272" y="6"/>
                    <a:pt x="1215" y="0"/>
                    <a:pt x="1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3888775" y="2407800"/>
              <a:ext cx="257000" cy="50300"/>
            </a:xfrm>
            <a:custGeom>
              <a:rect b="b" l="l" r="r" t="t"/>
              <a:pathLst>
                <a:path extrusionOk="0" h="1006" w="5140">
                  <a:moveTo>
                    <a:pt x="5106" y="0"/>
                  </a:moveTo>
                  <a:lnTo>
                    <a:pt x="0" y="849"/>
                  </a:lnTo>
                  <a:lnTo>
                    <a:pt x="22" y="1006"/>
                  </a:lnTo>
                  <a:cubicBezTo>
                    <a:pt x="503" y="961"/>
                    <a:pt x="1475" y="816"/>
                    <a:pt x="2592" y="626"/>
                  </a:cubicBezTo>
                  <a:cubicBezTo>
                    <a:pt x="3709" y="447"/>
                    <a:pt x="4670" y="268"/>
                    <a:pt x="5140" y="157"/>
                  </a:cubicBezTo>
                  <a:lnTo>
                    <a:pt x="5106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3871975" y="2399950"/>
              <a:ext cx="287750" cy="54450"/>
            </a:xfrm>
            <a:custGeom>
              <a:rect b="b" l="l" r="r" t="t"/>
              <a:pathLst>
                <a:path extrusionOk="0" h="1089" w="5755">
                  <a:moveTo>
                    <a:pt x="5721" y="1"/>
                  </a:moveTo>
                  <a:lnTo>
                    <a:pt x="1" y="973"/>
                  </a:lnTo>
                  <a:lnTo>
                    <a:pt x="12" y="1084"/>
                  </a:lnTo>
                  <a:cubicBezTo>
                    <a:pt x="13" y="1087"/>
                    <a:pt x="23" y="1089"/>
                    <a:pt x="42" y="1089"/>
                  </a:cubicBezTo>
                  <a:cubicBezTo>
                    <a:pt x="245" y="1089"/>
                    <a:pt x="1443" y="928"/>
                    <a:pt x="2883" y="693"/>
                  </a:cubicBezTo>
                  <a:cubicBezTo>
                    <a:pt x="4470" y="425"/>
                    <a:pt x="5755" y="168"/>
                    <a:pt x="5733" y="112"/>
                  </a:cubicBezTo>
                  <a:lnTo>
                    <a:pt x="5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3871975" y="2398900"/>
              <a:ext cx="286650" cy="49100"/>
            </a:xfrm>
            <a:custGeom>
              <a:rect b="b" l="l" r="r" t="t"/>
              <a:pathLst>
                <a:path extrusionOk="0" h="982" w="5733">
                  <a:moveTo>
                    <a:pt x="5672" y="0"/>
                  </a:moveTo>
                  <a:cubicBezTo>
                    <a:pt x="5399" y="0"/>
                    <a:pt x="4242" y="167"/>
                    <a:pt x="2861" y="402"/>
                  </a:cubicBezTo>
                  <a:cubicBezTo>
                    <a:pt x="1263" y="681"/>
                    <a:pt x="1" y="938"/>
                    <a:pt x="12" y="971"/>
                  </a:cubicBezTo>
                  <a:cubicBezTo>
                    <a:pt x="13" y="978"/>
                    <a:pt x="34" y="982"/>
                    <a:pt x="73" y="982"/>
                  </a:cubicBezTo>
                  <a:cubicBezTo>
                    <a:pt x="346" y="982"/>
                    <a:pt x="1503" y="815"/>
                    <a:pt x="2883" y="580"/>
                  </a:cubicBezTo>
                  <a:cubicBezTo>
                    <a:pt x="4470" y="323"/>
                    <a:pt x="5733" y="66"/>
                    <a:pt x="5733" y="11"/>
                  </a:cubicBezTo>
                  <a:cubicBezTo>
                    <a:pt x="5731" y="4"/>
                    <a:pt x="5710" y="0"/>
                    <a:pt x="5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3890425" y="2494950"/>
              <a:ext cx="284400" cy="65450"/>
            </a:xfrm>
            <a:custGeom>
              <a:rect b="b" l="l" r="r" t="t"/>
              <a:pathLst>
                <a:path extrusionOk="0" h="1309" w="5688">
                  <a:moveTo>
                    <a:pt x="5453" y="0"/>
                  </a:moveTo>
                  <a:lnTo>
                    <a:pt x="168" y="883"/>
                  </a:lnTo>
                  <a:cubicBezTo>
                    <a:pt x="68" y="894"/>
                    <a:pt x="1" y="1006"/>
                    <a:pt x="23" y="1117"/>
                  </a:cubicBezTo>
                  <a:cubicBezTo>
                    <a:pt x="33" y="1223"/>
                    <a:pt x="133" y="1308"/>
                    <a:pt x="229" y="1308"/>
                  </a:cubicBezTo>
                  <a:cubicBezTo>
                    <a:pt x="235" y="1308"/>
                    <a:pt x="241" y="1308"/>
                    <a:pt x="246" y="1307"/>
                  </a:cubicBezTo>
                  <a:lnTo>
                    <a:pt x="5520" y="425"/>
                  </a:lnTo>
                  <a:cubicBezTo>
                    <a:pt x="5621" y="402"/>
                    <a:pt x="5688" y="302"/>
                    <a:pt x="5676" y="190"/>
                  </a:cubicBezTo>
                  <a:cubicBezTo>
                    <a:pt x="5665" y="112"/>
                    <a:pt x="5632" y="78"/>
                    <a:pt x="5587" y="45"/>
                  </a:cubicBezTo>
                  <a:cubicBezTo>
                    <a:pt x="5554" y="22"/>
                    <a:pt x="5487" y="0"/>
                    <a:pt x="5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3902725" y="2491000"/>
              <a:ext cx="255900" cy="47550"/>
            </a:xfrm>
            <a:custGeom>
              <a:rect b="b" l="l" r="r" t="t"/>
              <a:pathLst>
                <a:path extrusionOk="0" h="951" w="5118">
                  <a:moveTo>
                    <a:pt x="5106" y="1"/>
                  </a:moveTo>
                  <a:lnTo>
                    <a:pt x="0" y="861"/>
                  </a:lnTo>
                  <a:lnTo>
                    <a:pt x="12" y="951"/>
                  </a:lnTo>
                  <a:lnTo>
                    <a:pt x="5118" y="101"/>
                  </a:lnTo>
                  <a:lnTo>
                    <a:pt x="510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3929525" y="2452450"/>
              <a:ext cx="79950" cy="234700"/>
            </a:xfrm>
            <a:custGeom>
              <a:rect b="b" l="l" r="r" t="t"/>
              <a:pathLst>
                <a:path extrusionOk="0" h="4694" w="1599">
                  <a:moveTo>
                    <a:pt x="928" y="1"/>
                  </a:moveTo>
                  <a:lnTo>
                    <a:pt x="1" y="157"/>
                  </a:lnTo>
                  <a:lnTo>
                    <a:pt x="749" y="4593"/>
                  </a:lnTo>
                  <a:lnTo>
                    <a:pt x="1140" y="4694"/>
                  </a:lnTo>
                  <a:lnTo>
                    <a:pt x="1252" y="4314"/>
                  </a:lnTo>
                  <a:lnTo>
                    <a:pt x="1308" y="4135"/>
                  </a:lnTo>
                  <a:lnTo>
                    <a:pt x="1375" y="3945"/>
                  </a:lnTo>
                  <a:lnTo>
                    <a:pt x="1598" y="3967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3903825" y="2461400"/>
              <a:ext cx="52000" cy="219050"/>
            </a:xfrm>
            <a:custGeom>
              <a:rect b="b" l="l" r="r" t="t"/>
              <a:pathLst>
                <a:path extrusionOk="0" h="4381" w="1040">
                  <a:moveTo>
                    <a:pt x="314" y="1"/>
                  </a:moveTo>
                  <a:lnTo>
                    <a:pt x="1" y="57"/>
                  </a:lnTo>
                  <a:lnTo>
                    <a:pt x="705" y="4302"/>
                  </a:lnTo>
                  <a:lnTo>
                    <a:pt x="1040" y="4381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4076475" y="2426800"/>
              <a:ext cx="92750" cy="243050"/>
            </a:xfrm>
            <a:custGeom>
              <a:rect b="b" l="l" r="r" t="t"/>
              <a:pathLst>
                <a:path extrusionOk="0" h="4861" w="1855">
                  <a:moveTo>
                    <a:pt x="1084" y="0"/>
                  </a:moveTo>
                  <a:lnTo>
                    <a:pt x="0" y="179"/>
                  </a:lnTo>
                  <a:lnTo>
                    <a:pt x="782" y="4860"/>
                  </a:lnTo>
                  <a:lnTo>
                    <a:pt x="1855" y="4626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" name="Google Shape;1358;p48"/>
          <p:cNvGrpSpPr/>
          <p:nvPr/>
        </p:nvGrpSpPr>
        <p:grpSpPr>
          <a:xfrm>
            <a:off x="6230471" y="3865523"/>
            <a:ext cx="347256" cy="296923"/>
            <a:chOff x="2082625" y="3516200"/>
            <a:chExt cx="371000" cy="317225"/>
          </a:xfrm>
        </p:grpSpPr>
        <p:sp>
          <p:nvSpPr>
            <p:cNvPr id="1359" name="Google Shape;1359;p48"/>
            <p:cNvSpPr/>
            <p:nvPr/>
          </p:nvSpPr>
          <p:spPr>
            <a:xfrm>
              <a:off x="2113375" y="3757975"/>
              <a:ext cx="340250" cy="75450"/>
            </a:xfrm>
            <a:custGeom>
              <a:rect b="b" l="l" r="r" t="t"/>
              <a:pathLst>
                <a:path extrusionOk="0" h="1509" w="6805">
                  <a:moveTo>
                    <a:pt x="5710" y="0"/>
                  </a:moveTo>
                  <a:lnTo>
                    <a:pt x="425" y="224"/>
                  </a:lnTo>
                  <a:lnTo>
                    <a:pt x="0" y="727"/>
                  </a:lnTo>
                  <a:lnTo>
                    <a:pt x="1520" y="1464"/>
                  </a:lnTo>
                  <a:lnTo>
                    <a:pt x="3352" y="1509"/>
                  </a:lnTo>
                  <a:lnTo>
                    <a:pt x="4201" y="984"/>
                  </a:lnTo>
                  <a:lnTo>
                    <a:pt x="6805" y="492"/>
                  </a:lnTo>
                  <a:lnTo>
                    <a:pt x="57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2098275" y="3519500"/>
              <a:ext cx="297800" cy="284950"/>
            </a:xfrm>
            <a:custGeom>
              <a:rect b="b" l="l" r="r" t="t"/>
              <a:pathLst>
                <a:path extrusionOk="0" h="5699" w="5956">
                  <a:moveTo>
                    <a:pt x="5118" y="0"/>
                  </a:moveTo>
                  <a:lnTo>
                    <a:pt x="1" y="850"/>
                  </a:lnTo>
                  <a:lnTo>
                    <a:pt x="12" y="850"/>
                  </a:lnTo>
                  <a:lnTo>
                    <a:pt x="12" y="894"/>
                  </a:lnTo>
                  <a:lnTo>
                    <a:pt x="23" y="961"/>
                  </a:lnTo>
                  <a:lnTo>
                    <a:pt x="23" y="1017"/>
                  </a:lnTo>
                  <a:lnTo>
                    <a:pt x="56" y="1118"/>
                  </a:lnTo>
                  <a:lnTo>
                    <a:pt x="302" y="2626"/>
                  </a:lnTo>
                  <a:lnTo>
                    <a:pt x="313" y="2715"/>
                  </a:lnTo>
                  <a:lnTo>
                    <a:pt x="336" y="2805"/>
                  </a:lnTo>
                  <a:lnTo>
                    <a:pt x="369" y="3051"/>
                  </a:lnTo>
                  <a:lnTo>
                    <a:pt x="392" y="3140"/>
                  </a:lnTo>
                  <a:lnTo>
                    <a:pt x="403" y="3229"/>
                  </a:lnTo>
                  <a:lnTo>
                    <a:pt x="760" y="5419"/>
                  </a:lnTo>
                  <a:lnTo>
                    <a:pt x="1028" y="5475"/>
                  </a:lnTo>
                  <a:lnTo>
                    <a:pt x="1364" y="5565"/>
                  </a:lnTo>
                  <a:lnTo>
                    <a:pt x="1587" y="5598"/>
                  </a:lnTo>
                  <a:lnTo>
                    <a:pt x="1978" y="5699"/>
                  </a:lnTo>
                  <a:lnTo>
                    <a:pt x="2090" y="5308"/>
                  </a:lnTo>
                  <a:lnTo>
                    <a:pt x="2146" y="5140"/>
                  </a:lnTo>
                  <a:lnTo>
                    <a:pt x="2213" y="4950"/>
                  </a:lnTo>
                  <a:lnTo>
                    <a:pt x="2436" y="4972"/>
                  </a:lnTo>
                  <a:lnTo>
                    <a:pt x="3162" y="5039"/>
                  </a:lnTo>
                  <a:lnTo>
                    <a:pt x="3475" y="5084"/>
                  </a:lnTo>
                  <a:lnTo>
                    <a:pt x="3609" y="5151"/>
                  </a:lnTo>
                  <a:lnTo>
                    <a:pt x="4135" y="5397"/>
                  </a:lnTo>
                  <a:lnTo>
                    <a:pt x="4213" y="5431"/>
                  </a:lnTo>
                  <a:lnTo>
                    <a:pt x="4336" y="5408"/>
                  </a:lnTo>
                  <a:lnTo>
                    <a:pt x="4559" y="5352"/>
                  </a:lnTo>
                  <a:lnTo>
                    <a:pt x="5643" y="5095"/>
                  </a:lnTo>
                  <a:lnTo>
                    <a:pt x="5933" y="5039"/>
                  </a:lnTo>
                  <a:lnTo>
                    <a:pt x="5956" y="5062"/>
                  </a:lnTo>
                  <a:lnTo>
                    <a:pt x="5509" y="2369"/>
                  </a:lnTo>
                  <a:lnTo>
                    <a:pt x="5498" y="2280"/>
                  </a:lnTo>
                  <a:lnTo>
                    <a:pt x="5486" y="2190"/>
                  </a:lnTo>
                  <a:lnTo>
                    <a:pt x="5442" y="1956"/>
                  </a:lnTo>
                  <a:lnTo>
                    <a:pt x="5431" y="1855"/>
                  </a:lnTo>
                  <a:lnTo>
                    <a:pt x="5419" y="1777"/>
                  </a:lnTo>
                  <a:lnTo>
                    <a:pt x="5162" y="269"/>
                  </a:lnTo>
                  <a:lnTo>
                    <a:pt x="5151" y="168"/>
                  </a:lnTo>
                  <a:lnTo>
                    <a:pt x="5140" y="112"/>
                  </a:lnTo>
                  <a:lnTo>
                    <a:pt x="5118" y="45"/>
                  </a:lnTo>
                  <a:lnTo>
                    <a:pt x="5118" y="12"/>
                  </a:lnTo>
                  <a:lnTo>
                    <a:pt x="5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2188775" y="3677050"/>
              <a:ext cx="142500" cy="115700"/>
            </a:xfrm>
            <a:custGeom>
              <a:rect b="b" l="l" r="r" t="t"/>
              <a:pathLst>
                <a:path extrusionOk="0" h="2314" w="2850">
                  <a:moveTo>
                    <a:pt x="1452" y="1"/>
                  </a:moveTo>
                  <a:cubicBezTo>
                    <a:pt x="1375" y="1"/>
                    <a:pt x="1297" y="8"/>
                    <a:pt x="1218" y="23"/>
                  </a:cubicBezTo>
                  <a:cubicBezTo>
                    <a:pt x="894" y="78"/>
                    <a:pt x="615" y="235"/>
                    <a:pt x="403" y="469"/>
                  </a:cubicBezTo>
                  <a:cubicBezTo>
                    <a:pt x="146" y="771"/>
                    <a:pt x="1" y="1196"/>
                    <a:pt x="68" y="1631"/>
                  </a:cubicBezTo>
                  <a:cubicBezTo>
                    <a:pt x="101" y="1821"/>
                    <a:pt x="179" y="2000"/>
                    <a:pt x="280" y="2168"/>
                  </a:cubicBezTo>
                  <a:lnTo>
                    <a:pt x="336" y="2000"/>
                  </a:lnTo>
                  <a:lnTo>
                    <a:pt x="392" y="1810"/>
                  </a:lnTo>
                  <a:lnTo>
                    <a:pt x="615" y="1833"/>
                  </a:lnTo>
                  <a:lnTo>
                    <a:pt x="1341" y="1922"/>
                  </a:lnTo>
                  <a:lnTo>
                    <a:pt x="1654" y="1967"/>
                  </a:lnTo>
                  <a:lnTo>
                    <a:pt x="1788" y="2034"/>
                  </a:lnTo>
                  <a:lnTo>
                    <a:pt x="2302" y="2268"/>
                  </a:lnTo>
                  <a:lnTo>
                    <a:pt x="2392" y="2313"/>
                  </a:lnTo>
                  <a:lnTo>
                    <a:pt x="2514" y="2280"/>
                  </a:lnTo>
                  <a:cubicBezTo>
                    <a:pt x="2582" y="2179"/>
                    <a:pt x="2637" y="2090"/>
                    <a:pt x="2693" y="1989"/>
                  </a:cubicBezTo>
                  <a:cubicBezTo>
                    <a:pt x="2805" y="1710"/>
                    <a:pt x="2850" y="1442"/>
                    <a:pt x="2805" y="1162"/>
                  </a:cubicBezTo>
                  <a:cubicBezTo>
                    <a:pt x="2771" y="883"/>
                    <a:pt x="2637" y="648"/>
                    <a:pt x="2459" y="458"/>
                  </a:cubicBezTo>
                  <a:cubicBezTo>
                    <a:pt x="2207" y="179"/>
                    <a:pt x="1839" y="1"/>
                    <a:pt x="14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2099375" y="3525100"/>
              <a:ext cx="257050" cy="50300"/>
            </a:xfrm>
            <a:custGeom>
              <a:rect b="b" l="l" r="r" t="t"/>
              <a:pathLst>
                <a:path extrusionOk="0" h="1006" w="5141">
                  <a:moveTo>
                    <a:pt x="5118" y="0"/>
                  </a:moveTo>
                  <a:lnTo>
                    <a:pt x="1" y="849"/>
                  </a:lnTo>
                  <a:lnTo>
                    <a:pt x="34" y="1006"/>
                  </a:lnTo>
                  <a:cubicBezTo>
                    <a:pt x="504" y="961"/>
                    <a:pt x="1487" y="816"/>
                    <a:pt x="2604" y="626"/>
                  </a:cubicBezTo>
                  <a:cubicBezTo>
                    <a:pt x="3721" y="447"/>
                    <a:pt x="4682" y="268"/>
                    <a:pt x="5140" y="157"/>
                  </a:cubicBezTo>
                  <a:lnTo>
                    <a:pt x="5118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2117275" y="3633450"/>
              <a:ext cx="256450" cy="47550"/>
            </a:xfrm>
            <a:custGeom>
              <a:rect b="b" l="l" r="r" t="t"/>
              <a:pathLst>
                <a:path extrusionOk="0" h="951" w="5129">
                  <a:moveTo>
                    <a:pt x="5118" y="1"/>
                  </a:moveTo>
                  <a:lnTo>
                    <a:pt x="0" y="861"/>
                  </a:lnTo>
                  <a:lnTo>
                    <a:pt x="23" y="950"/>
                  </a:lnTo>
                  <a:lnTo>
                    <a:pt x="5129" y="101"/>
                  </a:lnTo>
                  <a:lnTo>
                    <a:pt x="5118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2113375" y="3607750"/>
              <a:ext cx="256450" cy="47550"/>
            </a:xfrm>
            <a:custGeom>
              <a:rect b="b" l="l" r="r" t="t"/>
              <a:pathLst>
                <a:path extrusionOk="0" h="951" w="5129">
                  <a:moveTo>
                    <a:pt x="5106" y="1"/>
                  </a:moveTo>
                  <a:lnTo>
                    <a:pt x="0" y="850"/>
                  </a:lnTo>
                  <a:lnTo>
                    <a:pt x="11" y="950"/>
                  </a:lnTo>
                  <a:lnTo>
                    <a:pt x="5129" y="101"/>
                  </a:lnTo>
                  <a:lnTo>
                    <a:pt x="510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2082625" y="3517250"/>
              <a:ext cx="287750" cy="54450"/>
            </a:xfrm>
            <a:custGeom>
              <a:rect b="b" l="l" r="r" t="t"/>
              <a:pathLst>
                <a:path extrusionOk="0" h="1089" w="5755">
                  <a:moveTo>
                    <a:pt x="5732" y="1"/>
                  </a:moveTo>
                  <a:lnTo>
                    <a:pt x="1" y="973"/>
                  </a:lnTo>
                  <a:lnTo>
                    <a:pt x="12" y="1085"/>
                  </a:lnTo>
                  <a:cubicBezTo>
                    <a:pt x="14" y="1087"/>
                    <a:pt x="25" y="1089"/>
                    <a:pt x="45" y="1089"/>
                  </a:cubicBezTo>
                  <a:cubicBezTo>
                    <a:pt x="256" y="1089"/>
                    <a:pt x="1454" y="929"/>
                    <a:pt x="2894" y="693"/>
                  </a:cubicBezTo>
                  <a:cubicBezTo>
                    <a:pt x="4470" y="425"/>
                    <a:pt x="5755" y="168"/>
                    <a:pt x="5744" y="112"/>
                  </a:cubicBezTo>
                  <a:lnTo>
                    <a:pt x="57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2082625" y="3516200"/>
              <a:ext cx="287200" cy="49100"/>
            </a:xfrm>
            <a:custGeom>
              <a:rect b="b" l="l" r="r" t="t"/>
              <a:pathLst>
                <a:path extrusionOk="0" h="982" w="5744">
                  <a:moveTo>
                    <a:pt x="5683" y="0"/>
                  </a:moveTo>
                  <a:cubicBezTo>
                    <a:pt x="5410" y="0"/>
                    <a:pt x="4251" y="167"/>
                    <a:pt x="2861" y="402"/>
                  </a:cubicBezTo>
                  <a:cubicBezTo>
                    <a:pt x="1274" y="670"/>
                    <a:pt x="1" y="938"/>
                    <a:pt x="12" y="971"/>
                  </a:cubicBezTo>
                  <a:cubicBezTo>
                    <a:pt x="15" y="978"/>
                    <a:pt x="37" y="982"/>
                    <a:pt x="76" y="982"/>
                  </a:cubicBezTo>
                  <a:cubicBezTo>
                    <a:pt x="357" y="982"/>
                    <a:pt x="1514" y="815"/>
                    <a:pt x="2894" y="580"/>
                  </a:cubicBezTo>
                  <a:cubicBezTo>
                    <a:pt x="4470" y="323"/>
                    <a:pt x="5744" y="66"/>
                    <a:pt x="5744" y="11"/>
                  </a:cubicBezTo>
                  <a:cubicBezTo>
                    <a:pt x="5742" y="4"/>
                    <a:pt x="5721" y="0"/>
                    <a:pt x="5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2101625" y="3611650"/>
              <a:ext cx="284400" cy="65050"/>
            </a:xfrm>
            <a:custGeom>
              <a:rect b="b" l="l" r="r" t="t"/>
              <a:pathLst>
                <a:path extrusionOk="0" h="1301" w="5688">
                  <a:moveTo>
                    <a:pt x="5442" y="1"/>
                  </a:moveTo>
                  <a:lnTo>
                    <a:pt x="168" y="884"/>
                  </a:lnTo>
                  <a:cubicBezTo>
                    <a:pt x="68" y="895"/>
                    <a:pt x="1" y="1007"/>
                    <a:pt x="12" y="1118"/>
                  </a:cubicBezTo>
                  <a:cubicBezTo>
                    <a:pt x="22" y="1218"/>
                    <a:pt x="112" y="1301"/>
                    <a:pt x="203" y="1301"/>
                  </a:cubicBezTo>
                  <a:cubicBezTo>
                    <a:pt x="214" y="1301"/>
                    <a:pt x="225" y="1299"/>
                    <a:pt x="235" y="1297"/>
                  </a:cubicBezTo>
                  <a:lnTo>
                    <a:pt x="5520" y="426"/>
                  </a:lnTo>
                  <a:cubicBezTo>
                    <a:pt x="5609" y="403"/>
                    <a:pt x="5688" y="291"/>
                    <a:pt x="5665" y="180"/>
                  </a:cubicBezTo>
                  <a:cubicBezTo>
                    <a:pt x="5654" y="124"/>
                    <a:pt x="5632" y="90"/>
                    <a:pt x="5587" y="46"/>
                  </a:cubicBezTo>
                  <a:cubicBezTo>
                    <a:pt x="5542" y="12"/>
                    <a:pt x="5487" y="1"/>
                    <a:pt x="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2201625" y="3683450"/>
              <a:ext cx="121300" cy="104800"/>
            </a:xfrm>
            <a:custGeom>
              <a:rect b="b" l="l" r="r" t="t"/>
              <a:pathLst>
                <a:path extrusionOk="0" h="2096" w="2426">
                  <a:moveTo>
                    <a:pt x="1161" y="1033"/>
                  </a:moveTo>
                  <a:cubicBezTo>
                    <a:pt x="1275" y="1033"/>
                    <a:pt x="1377" y="1119"/>
                    <a:pt x="1408" y="1235"/>
                  </a:cubicBezTo>
                  <a:cubicBezTo>
                    <a:pt x="1419" y="1358"/>
                    <a:pt x="1341" y="1470"/>
                    <a:pt x="1207" y="1503"/>
                  </a:cubicBezTo>
                  <a:cubicBezTo>
                    <a:pt x="1200" y="1504"/>
                    <a:pt x="1193" y="1504"/>
                    <a:pt x="1186" y="1504"/>
                  </a:cubicBezTo>
                  <a:cubicBezTo>
                    <a:pt x="1072" y="1504"/>
                    <a:pt x="971" y="1418"/>
                    <a:pt x="950" y="1302"/>
                  </a:cubicBezTo>
                  <a:cubicBezTo>
                    <a:pt x="928" y="1179"/>
                    <a:pt x="1017" y="1068"/>
                    <a:pt x="1140" y="1034"/>
                  </a:cubicBezTo>
                  <a:cubicBezTo>
                    <a:pt x="1147" y="1034"/>
                    <a:pt x="1154" y="1033"/>
                    <a:pt x="1161" y="1033"/>
                  </a:cubicBezTo>
                  <a:close/>
                  <a:moveTo>
                    <a:pt x="1146" y="0"/>
                  </a:moveTo>
                  <a:cubicBezTo>
                    <a:pt x="982" y="0"/>
                    <a:pt x="823" y="46"/>
                    <a:pt x="682" y="129"/>
                  </a:cubicBezTo>
                  <a:cubicBezTo>
                    <a:pt x="582" y="185"/>
                    <a:pt x="470" y="252"/>
                    <a:pt x="369" y="319"/>
                  </a:cubicBezTo>
                  <a:cubicBezTo>
                    <a:pt x="559" y="531"/>
                    <a:pt x="738" y="788"/>
                    <a:pt x="928" y="1034"/>
                  </a:cubicBezTo>
                  <a:cubicBezTo>
                    <a:pt x="894" y="1090"/>
                    <a:pt x="850" y="1179"/>
                    <a:pt x="861" y="1258"/>
                  </a:cubicBezTo>
                  <a:cubicBezTo>
                    <a:pt x="682" y="1302"/>
                    <a:pt x="514" y="1325"/>
                    <a:pt x="347" y="1381"/>
                  </a:cubicBezTo>
                  <a:cubicBezTo>
                    <a:pt x="224" y="1414"/>
                    <a:pt x="112" y="1459"/>
                    <a:pt x="1" y="1492"/>
                  </a:cubicBezTo>
                  <a:cubicBezTo>
                    <a:pt x="23" y="1604"/>
                    <a:pt x="56" y="1716"/>
                    <a:pt x="112" y="1828"/>
                  </a:cubicBezTo>
                  <a:lnTo>
                    <a:pt x="112" y="1850"/>
                  </a:lnTo>
                  <a:lnTo>
                    <a:pt x="168" y="1649"/>
                  </a:lnTo>
                  <a:lnTo>
                    <a:pt x="392" y="1682"/>
                  </a:lnTo>
                  <a:lnTo>
                    <a:pt x="1118" y="1760"/>
                  </a:lnTo>
                  <a:cubicBezTo>
                    <a:pt x="1129" y="1705"/>
                    <a:pt x="1151" y="1649"/>
                    <a:pt x="1174" y="1593"/>
                  </a:cubicBezTo>
                  <a:lnTo>
                    <a:pt x="1252" y="1593"/>
                  </a:lnTo>
                  <a:cubicBezTo>
                    <a:pt x="1285" y="1593"/>
                    <a:pt x="1308" y="1582"/>
                    <a:pt x="1341" y="1571"/>
                  </a:cubicBezTo>
                  <a:cubicBezTo>
                    <a:pt x="1419" y="1660"/>
                    <a:pt x="1487" y="1760"/>
                    <a:pt x="1565" y="1861"/>
                  </a:cubicBezTo>
                  <a:lnTo>
                    <a:pt x="2079" y="2096"/>
                  </a:lnTo>
                  <a:cubicBezTo>
                    <a:pt x="2101" y="2084"/>
                    <a:pt x="2123" y="2062"/>
                    <a:pt x="2135" y="2040"/>
                  </a:cubicBezTo>
                  <a:cubicBezTo>
                    <a:pt x="2269" y="1883"/>
                    <a:pt x="2369" y="1705"/>
                    <a:pt x="2403" y="1515"/>
                  </a:cubicBezTo>
                  <a:cubicBezTo>
                    <a:pt x="2403" y="1481"/>
                    <a:pt x="2403" y="1470"/>
                    <a:pt x="2414" y="1448"/>
                  </a:cubicBezTo>
                  <a:cubicBezTo>
                    <a:pt x="2425" y="1325"/>
                    <a:pt x="2425" y="1224"/>
                    <a:pt x="2414" y="1112"/>
                  </a:cubicBezTo>
                  <a:lnTo>
                    <a:pt x="2347" y="1112"/>
                  </a:lnTo>
                  <a:cubicBezTo>
                    <a:pt x="2079" y="1112"/>
                    <a:pt x="1799" y="1135"/>
                    <a:pt x="1509" y="1168"/>
                  </a:cubicBezTo>
                  <a:cubicBezTo>
                    <a:pt x="1475" y="1090"/>
                    <a:pt x="1431" y="1023"/>
                    <a:pt x="1364" y="978"/>
                  </a:cubicBezTo>
                  <a:cubicBezTo>
                    <a:pt x="1487" y="688"/>
                    <a:pt x="1598" y="397"/>
                    <a:pt x="1654" y="118"/>
                  </a:cubicBezTo>
                  <a:cubicBezTo>
                    <a:pt x="1565" y="73"/>
                    <a:pt x="1453" y="51"/>
                    <a:pt x="1319" y="17"/>
                  </a:cubicBezTo>
                  <a:cubicBezTo>
                    <a:pt x="1261" y="6"/>
                    <a:pt x="1203" y="0"/>
                    <a:pt x="1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2115025" y="3578700"/>
              <a:ext cx="51450" cy="219050"/>
            </a:xfrm>
            <a:custGeom>
              <a:rect b="b" l="l" r="r" t="t"/>
              <a:pathLst>
                <a:path extrusionOk="0" h="4381" w="1029">
                  <a:moveTo>
                    <a:pt x="302" y="1"/>
                  </a:moveTo>
                  <a:lnTo>
                    <a:pt x="1" y="57"/>
                  </a:lnTo>
                  <a:lnTo>
                    <a:pt x="693" y="4291"/>
                  </a:lnTo>
                  <a:lnTo>
                    <a:pt x="1029" y="438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2287075" y="3543500"/>
              <a:ext cx="93950" cy="243650"/>
            </a:xfrm>
            <a:custGeom>
              <a:rect b="b" l="l" r="r" t="t"/>
              <a:pathLst>
                <a:path extrusionOk="0" h="4873" w="1879">
                  <a:moveTo>
                    <a:pt x="1096" y="1"/>
                  </a:moveTo>
                  <a:lnTo>
                    <a:pt x="1" y="180"/>
                  </a:lnTo>
                  <a:cubicBezTo>
                    <a:pt x="79" y="615"/>
                    <a:pt x="783" y="4872"/>
                    <a:pt x="783" y="4872"/>
                  </a:cubicBezTo>
                  <a:lnTo>
                    <a:pt x="1878" y="4615"/>
                  </a:lnTo>
                  <a:cubicBezTo>
                    <a:pt x="1867" y="4615"/>
                    <a:pt x="1152" y="280"/>
                    <a:pt x="109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2140725" y="3569200"/>
              <a:ext cx="79400" cy="235250"/>
            </a:xfrm>
            <a:custGeom>
              <a:rect b="b" l="l" r="r" t="t"/>
              <a:pathLst>
                <a:path extrusionOk="0" h="4705" w="1588">
                  <a:moveTo>
                    <a:pt x="917" y="1"/>
                  </a:moveTo>
                  <a:lnTo>
                    <a:pt x="1" y="157"/>
                  </a:lnTo>
                  <a:lnTo>
                    <a:pt x="738" y="4604"/>
                  </a:lnTo>
                  <a:lnTo>
                    <a:pt x="1129" y="4705"/>
                  </a:lnTo>
                  <a:lnTo>
                    <a:pt x="1241" y="4314"/>
                  </a:lnTo>
                  <a:lnTo>
                    <a:pt x="1297" y="4146"/>
                  </a:lnTo>
                  <a:lnTo>
                    <a:pt x="1364" y="3956"/>
                  </a:lnTo>
                  <a:lnTo>
                    <a:pt x="1587" y="3978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" name="Google Shape;1372;p48"/>
          <p:cNvGrpSpPr/>
          <p:nvPr/>
        </p:nvGrpSpPr>
        <p:grpSpPr>
          <a:xfrm>
            <a:off x="3597165" y="4246020"/>
            <a:ext cx="1541220" cy="573240"/>
            <a:chOff x="65925" y="3976450"/>
            <a:chExt cx="1284350" cy="477700"/>
          </a:xfrm>
        </p:grpSpPr>
        <p:sp>
          <p:nvSpPr>
            <p:cNvPr id="1373" name="Google Shape;1373;p48"/>
            <p:cNvSpPr/>
            <p:nvPr/>
          </p:nvSpPr>
          <p:spPr>
            <a:xfrm>
              <a:off x="636275" y="4188750"/>
              <a:ext cx="187200" cy="171550"/>
            </a:xfrm>
            <a:custGeom>
              <a:rect b="b" l="l" r="r" t="t"/>
              <a:pathLst>
                <a:path extrusionOk="0" h="3431" w="3744">
                  <a:moveTo>
                    <a:pt x="1375" y="1"/>
                  </a:moveTo>
                  <a:lnTo>
                    <a:pt x="548" y="1710"/>
                  </a:lnTo>
                  <a:lnTo>
                    <a:pt x="1085" y="2246"/>
                  </a:lnTo>
                  <a:lnTo>
                    <a:pt x="1" y="3431"/>
                  </a:lnTo>
                  <a:lnTo>
                    <a:pt x="1" y="3431"/>
                  </a:lnTo>
                  <a:lnTo>
                    <a:pt x="3744" y="2369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rgbClr val="2D38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992125" y="4064200"/>
              <a:ext cx="160400" cy="148350"/>
            </a:xfrm>
            <a:custGeom>
              <a:rect b="b" l="l" r="r" t="t"/>
              <a:pathLst>
                <a:path extrusionOk="0" h="2967" w="3208">
                  <a:moveTo>
                    <a:pt x="2314" y="0"/>
                  </a:moveTo>
                  <a:lnTo>
                    <a:pt x="68" y="56"/>
                  </a:lnTo>
                  <a:lnTo>
                    <a:pt x="1" y="1721"/>
                  </a:lnTo>
                  <a:cubicBezTo>
                    <a:pt x="1" y="1721"/>
                    <a:pt x="839" y="2849"/>
                    <a:pt x="1129" y="2961"/>
                  </a:cubicBezTo>
                  <a:cubicBezTo>
                    <a:pt x="1139" y="2965"/>
                    <a:pt x="1150" y="2967"/>
                    <a:pt x="1162" y="2967"/>
                  </a:cubicBezTo>
                  <a:cubicBezTo>
                    <a:pt x="1541" y="2967"/>
                    <a:pt x="3208" y="1184"/>
                    <a:pt x="3208" y="1184"/>
                  </a:cubicBezTo>
                  <a:lnTo>
                    <a:pt x="2314" y="0"/>
                  </a:lnTo>
                  <a:close/>
                </a:path>
              </a:pathLst>
            </a:custGeom>
            <a:solidFill>
              <a:srgbClr val="2D38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336275" y="4031200"/>
              <a:ext cx="723500" cy="320750"/>
            </a:xfrm>
            <a:custGeom>
              <a:rect b="b" l="l" r="r" t="t"/>
              <a:pathLst>
                <a:path extrusionOk="0" h="6415" w="14470">
                  <a:moveTo>
                    <a:pt x="1" y="1"/>
                  </a:moveTo>
                  <a:lnTo>
                    <a:pt x="1" y="6414"/>
                  </a:lnTo>
                  <a:lnTo>
                    <a:pt x="14470" y="6414"/>
                  </a:lnTo>
                  <a:lnTo>
                    <a:pt x="14470" y="5465"/>
                  </a:lnTo>
                  <a:lnTo>
                    <a:pt x="738" y="5465"/>
                  </a:lnTo>
                  <a:lnTo>
                    <a:pt x="738" y="3152"/>
                  </a:lnTo>
                  <a:lnTo>
                    <a:pt x="336" y="3152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373175" y="3977050"/>
              <a:ext cx="944700" cy="327400"/>
            </a:xfrm>
            <a:custGeom>
              <a:rect b="b" l="l" r="r" t="t"/>
              <a:pathLst>
                <a:path extrusionOk="0" h="6548" w="18894">
                  <a:moveTo>
                    <a:pt x="11955" y="0"/>
                  </a:moveTo>
                  <a:lnTo>
                    <a:pt x="11955" y="581"/>
                  </a:lnTo>
                  <a:lnTo>
                    <a:pt x="0" y="581"/>
                  </a:lnTo>
                  <a:lnTo>
                    <a:pt x="0" y="6548"/>
                  </a:lnTo>
                  <a:lnTo>
                    <a:pt x="18894" y="6548"/>
                  </a:lnTo>
                  <a:lnTo>
                    <a:pt x="18827" y="6101"/>
                  </a:lnTo>
                  <a:lnTo>
                    <a:pt x="18425" y="3687"/>
                  </a:lnTo>
                  <a:lnTo>
                    <a:pt x="18402" y="3587"/>
                  </a:lnTo>
                  <a:lnTo>
                    <a:pt x="18268" y="2816"/>
                  </a:lnTo>
                  <a:lnTo>
                    <a:pt x="18257" y="2793"/>
                  </a:lnTo>
                  <a:lnTo>
                    <a:pt x="17743" y="2179"/>
                  </a:lnTo>
                  <a:lnTo>
                    <a:pt x="16235" y="402"/>
                  </a:lnTo>
                  <a:lnTo>
                    <a:pt x="158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373175" y="4227850"/>
              <a:ext cx="977100" cy="124100"/>
            </a:xfrm>
            <a:custGeom>
              <a:rect b="b" l="l" r="r" t="t"/>
              <a:pathLst>
                <a:path extrusionOk="0" h="2482" w="19542">
                  <a:moveTo>
                    <a:pt x="0" y="1"/>
                  </a:moveTo>
                  <a:lnTo>
                    <a:pt x="0" y="1532"/>
                  </a:lnTo>
                  <a:lnTo>
                    <a:pt x="13732" y="1532"/>
                  </a:lnTo>
                  <a:lnTo>
                    <a:pt x="13732" y="2481"/>
                  </a:lnTo>
                  <a:lnTo>
                    <a:pt x="19542" y="2481"/>
                  </a:lnTo>
                  <a:lnTo>
                    <a:pt x="19542" y="2012"/>
                  </a:lnTo>
                  <a:cubicBezTo>
                    <a:pt x="19542" y="1744"/>
                    <a:pt x="19330" y="1532"/>
                    <a:pt x="19061" y="1532"/>
                  </a:cubicBezTo>
                  <a:lnTo>
                    <a:pt x="14291" y="1532"/>
                  </a:lnTo>
                  <a:lnTo>
                    <a:pt x="137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996625" y="3983200"/>
              <a:ext cx="303400" cy="297250"/>
            </a:xfrm>
            <a:custGeom>
              <a:rect b="b" l="l" r="r" t="t"/>
              <a:pathLst>
                <a:path extrusionOk="0" h="5945" w="6068">
                  <a:moveTo>
                    <a:pt x="90" y="0"/>
                  </a:moveTo>
                  <a:lnTo>
                    <a:pt x="0" y="380"/>
                  </a:lnTo>
                  <a:lnTo>
                    <a:pt x="6067" y="5944"/>
                  </a:lnTo>
                  <a:lnTo>
                    <a:pt x="5888" y="5408"/>
                  </a:lnTo>
                  <a:lnTo>
                    <a:pt x="280" y="27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970925" y="3976450"/>
              <a:ext cx="346950" cy="328550"/>
            </a:xfrm>
            <a:custGeom>
              <a:rect b="b" l="l" r="r" t="t"/>
              <a:pathLst>
                <a:path extrusionOk="0" h="6571" w="6939">
                  <a:moveTo>
                    <a:pt x="3788" y="414"/>
                  </a:moveTo>
                  <a:lnTo>
                    <a:pt x="5922" y="2984"/>
                  </a:lnTo>
                  <a:lnTo>
                    <a:pt x="6425" y="5710"/>
                  </a:lnTo>
                  <a:lnTo>
                    <a:pt x="727" y="414"/>
                  </a:lnTo>
                  <a:close/>
                  <a:moveTo>
                    <a:pt x="0" y="1"/>
                  </a:moveTo>
                  <a:lnTo>
                    <a:pt x="0" y="582"/>
                  </a:lnTo>
                  <a:lnTo>
                    <a:pt x="324" y="582"/>
                  </a:lnTo>
                  <a:lnTo>
                    <a:pt x="1799" y="5029"/>
                  </a:lnTo>
                  <a:lnTo>
                    <a:pt x="1822" y="5029"/>
                  </a:lnTo>
                  <a:lnTo>
                    <a:pt x="2336" y="6560"/>
                  </a:lnTo>
                  <a:lnTo>
                    <a:pt x="2671" y="6560"/>
                  </a:lnTo>
                  <a:lnTo>
                    <a:pt x="838" y="1074"/>
                  </a:lnTo>
                  <a:lnTo>
                    <a:pt x="6537" y="6370"/>
                  </a:lnTo>
                  <a:lnTo>
                    <a:pt x="6581" y="6571"/>
                  </a:lnTo>
                  <a:lnTo>
                    <a:pt x="6939" y="6571"/>
                  </a:lnTo>
                  <a:lnTo>
                    <a:pt x="6872" y="6113"/>
                  </a:lnTo>
                  <a:lnTo>
                    <a:pt x="6470" y="3699"/>
                  </a:lnTo>
                  <a:lnTo>
                    <a:pt x="6470" y="3688"/>
                  </a:lnTo>
                  <a:lnTo>
                    <a:pt x="6447" y="3588"/>
                  </a:lnTo>
                  <a:lnTo>
                    <a:pt x="6324" y="2805"/>
                  </a:lnTo>
                  <a:lnTo>
                    <a:pt x="6313" y="2783"/>
                  </a:lnTo>
                  <a:lnTo>
                    <a:pt x="6313" y="2772"/>
                  </a:lnTo>
                  <a:lnTo>
                    <a:pt x="5799" y="2146"/>
                  </a:lnTo>
                  <a:lnTo>
                    <a:pt x="4302" y="414"/>
                  </a:lnTo>
                  <a:lnTo>
                    <a:pt x="3967" y="12"/>
                  </a:lnTo>
                  <a:lnTo>
                    <a:pt x="492" y="12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65925" y="4301050"/>
              <a:ext cx="28500" cy="51450"/>
            </a:xfrm>
            <a:custGeom>
              <a:rect b="b" l="l" r="r" t="t"/>
              <a:pathLst>
                <a:path extrusionOk="0" h="1029" w="570">
                  <a:moveTo>
                    <a:pt x="570" y="0"/>
                  </a:moveTo>
                  <a:lnTo>
                    <a:pt x="123" y="336"/>
                  </a:lnTo>
                  <a:cubicBezTo>
                    <a:pt x="56" y="392"/>
                    <a:pt x="0" y="470"/>
                    <a:pt x="11" y="570"/>
                  </a:cubicBezTo>
                  <a:lnTo>
                    <a:pt x="11" y="1028"/>
                  </a:lnTo>
                  <a:lnTo>
                    <a:pt x="570" y="1028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93825" y="4072550"/>
              <a:ext cx="248100" cy="279400"/>
            </a:xfrm>
            <a:custGeom>
              <a:rect b="b" l="l" r="r" t="t"/>
              <a:pathLst>
                <a:path extrusionOk="0" h="5588" w="4962">
                  <a:moveTo>
                    <a:pt x="1610" y="1"/>
                  </a:moveTo>
                  <a:cubicBezTo>
                    <a:pt x="1286" y="1"/>
                    <a:pt x="995" y="202"/>
                    <a:pt x="872" y="504"/>
                  </a:cubicBezTo>
                  <a:lnTo>
                    <a:pt x="101" y="2459"/>
                  </a:lnTo>
                  <a:cubicBezTo>
                    <a:pt x="34" y="2626"/>
                    <a:pt x="1" y="2828"/>
                    <a:pt x="1" y="3006"/>
                  </a:cubicBezTo>
                  <a:lnTo>
                    <a:pt x="1" y="5587"/>
                  </a:lnTo>
                  <a:lnTo>
                    <a:pt x="4962" y="5587"/>
                  </a:lnTo>
                  <a:lnTo>
                    <a:pt x="48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120075" y="4091000"/>
              <a:ext cx="195050" cy="173800"/>
            </a:xfrm>
            <a:custGeom>
              <a:rect b="b" l="l" r="r" t="t"/>
              <a:pathLst>
                <a:path extrusionOk="0" h="3476" w="3901">
                  <a:moveTo>
                    <a:pt x="1386" y="0"/>
                  </a:moveTo>
                  <a:cubicBezTo>
                    <a:pt x="1107" y="0"/>
                    <a:pt x="872" y="168"/>
                    <a:pt x="761" y="414"/>
                  </a:cubicBezTo>
                  <a:lnTo>
                    <a:pt x="57" y="2157"/>
                  </a:lnTo>
                  <a:cubicBezTo>
                    <a:pt x="23" y="2257"/>
                    <a:pt x="1" y="2358"/>
                    <a:pt x="1" y="2459"/>
                  </a:cubicBezTo>
                  <a:lnTo>
                    <a:pt x="1" y="2972"/>
                  </a:lnTo>
                  <a:cubicBezTo>
                    <a:pt x="1" y="3252"/>
                    <a:pt x="224" y="3475"/>
                    <a:pt x="504" y="3475"/>
                  </a:cubicBezTo>
                  <a:lnTo>
                    <a:pt x="1286" y="3475"/>
                  </a:lnTo>
                  <a:cubicBezTo>
                    <a:pt x="1487" y="3475"/>
                    <a:pt x="1677" y="3386"/>
                    <a:pt x="1822" y="3241"/>
                  </a:cubicBezTo>
                  <a:lnTo>
                    <a:pt x="2347" y="2682"/>
                  </a:lnTo>
                  <a:cubicBezTo>
                    <a:pt x="2571" y="2436"/>
                    <a:pt x="2883" y="2302"/>
                    <a:pt x="3208" y="2302"/>
                  </a:cubicBezTo>
                  <a:lnTo>
                    <a:pt x="3219" y="2302"/>
                  </a:lnTo>
                  <a:cubicBezTo>
                    <a:pt x="3599" y="2302"/>
                    <a:pt x="3889" y="1989"/>
                    <a:pt x="3889" y="1632"/>
                  </a:cubicBezTo>
                  <a:lnTo>
                    <a:pt x="3889" y="570"/>
                  </a:lnTo>
                  <a:cubicBezTo>
                    <a:pt x="3900" y="257"/>
                    <a:pt x="3654" y="0"/>
                    <a:pt x="33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280425" y="4228450"/>
              <a:ext cx="34700" cy="11200"/>
            </a:xfrm>
            <a:custGeom>
              <a:rect b="b" l="l" r="r" t="t"/>
              <a:pathLst>
                <a:path extrusionOk="0" h="224" w="694">
                  <a:moveTo>
                    <a:pt x="1" y="0"/>
                  </a:moveTo>
                  <a:lnTo>
                    <a:pt x="1" y="223"/>
                  </a:lnTo>
                  <a:lnTo>
                    <a:pt x="693" y="223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65925" y="4326750"/>
              <a:ext cx="1284350" cy="77700"/>
            </a:xfrm>
            <a:custGeom>
              <a:rect b="b" l="l" r="r" t="t"/>
              <a:pathLst>
                <a:path extrusionOk="0" h="1554" w="25687">
                  <a:moveTo>
                    <a:pt x="45" y="0"/>
                  </a:moveTo>
                  <a:cubicBezTo>
                    <a:pt x="11" y="0"/>
                    <a:pt x="0" y="12"/>
                    <a:pt x="0" y="45"/>
                  </a:cubicBezTo>
                  <a:lnTo>
                    <a:pt x="0" y="883"/>
                  </a:lnTo>
                  <a:cubicBezTo>
                    <a:pt x="0" y="1006"/>
                    <a:pt x="112" y="1118"/>
                    <a:pt x="235" y="1118"/>
                  </a:cubicBezTo>
                  <a:lnTo>
                    <a:pt x="14369" y="1118"/>
                  </a:lnTo>
                  <a:lnTo>
                    <a:pt x="14369" y="1554"/>
                  </a:lnTo>
                  <a:lnTo>
                    <a:pt x="15318" y="1554"/>
                  </a:lnTo>
                  <a:lnTo>
                    <a:pt x="15318" y="1118"/>
                  </a:lnTo>
                  <a:lnTo>
                    <a:pt x="25195" y="1118"/>
                  </a:lnTo>
                  <a:cubicBezTo>
                    <a:pt x="25463" y="1118"/>
                    <a:pt x="25687" y="894"/>
                    <a:pt x="25687" y="626"/>
                  </a:cubicBezTo>
                  <a:lnTo>
                    <a:pt x="25687" y="179"/>
                  </a:lnTo>
                  <a:lnTo>
                    <a:pt x="894" y="179"/>
                  </a:lnTo>
                  <a:cubicBezTo>
                    <a:pt x="872" y="179"/>
                    <a:pt x="838" y="157"/>
                    <a:pt x="838" y="123"/>
                  </a:cubicBezTo>
                  <a:lnTo>
                    <a:pt x="838" y="56"/>
                  </a:lnTo>
                  <a:cubicBezTo>
                    <a:pt x="838" y="34"/>
                    <a:pt x="816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888775" y="4302750"/>
              <a:ext cx="163750" cy="79900"/>
            </a:xfrm>
            <a:custGeom>
              <a:rect b="b" l="l" r="r" t="t"/>
              <a:pathLst>
                <a:path extrusionOk="0" h="1598" w="3275">
                  <a:moveTo>
                    <a:pt x="1632" y="0"/>
                  </a:moveTo>
                  <a:cubicBezTo>
                    <a:pt x="1096" y="0"/>
                    <a:pt x="615" y="257"/>
                    <a:pt x="314" y="659"/>
                  </a:cubicBezTo>
                  <a:cubicBezTo>
                    <a:pt x="124" y="927"/>
                    <a:pt x="12" y="1251"/>
                    <a:pt x="1" y="1598"/>
                  </a:cubicBezTo>
                  <a:lnTo>
                    <a:pt x="3275" y="1598"/>
                  </a:lnTo>
                  <a:cubicBezTo>
                    <a:pt x="3275" y="1251"/>
                    <a:pt x="3152" y="916"/>
                    <a:pt x="2939" y="659"/>
                  </a:cubicBezTo>
                  <a:cubicBezTo>
                    <a:pt x="2649" y="257"/>
                    <a:pt x="2157" y="0"/>
                    <a:pt x="1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888775" y="4302750"/>
              <a:ext cx="163750" cy="79900"/>
            </a:xfrm>
            <a:custGeom>
              <a:rect b="b" l="l" r="r" t="t"/>
              <a:pathLst>
                <a:path extrusionOk="0" h="1598" w="3275">
                  <a:moveTo>
                    <a:pt x="1632" y="0"/>
                  </a:moveTo>
                  <a:cubicBezTo>
                    <a:pt x="1096" y="0"/>
                    <a:pt x="615" y="257"/>
                    <a:pt x="314" y="659"/>
                  </a:cubicBezTo>
                  <a:cubicBezTo>
                    <a:pt x="124" y="927"/>
                    <a:pt x="12" y="1251"/>
                    <a:pt x="1" y="1598"/>
                  </a:cubicBezTo>
                  <a:lnTo>
                    <a:pt x="3275" y="1598"/>
                  </a:lnTo>
                  <a:cubicBezTo>
                    <a:pt x="3275" y="1251"/>
                    <a:pt x="3152" y="916"/>
                    <a:pt x="2939" y="659"/>
                  </a:cubicBezTo>
                  <a:cubicBezTo>
                    <a:pt x="2649" y="257"/>
                    <a:pt x="2157" y="0"/>
                    <a:pt x="1632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432375" y="4342950"/>
              <a:ext cx="61500" cy="61500"/>
            </a:xfrm>
            <a:custGeom>
              <a:rect b="b" l="l" r="r" t="t"/>
              <a:pathLst>
                <a:path extrusionOk="0" h="1230" w="1230">
                  <a:moveTo>
                    <a:pt x="615" y="0"/>
                  </a:moveTo>
                  <a:cubicBezTo>
                    <a:pt x="280" y="0"/>
                    <a:pt x="1" y="280"/>
                    <a:pt x="1" y="615"/>
                  </a:cubicBezTo>
                  <a:cubicBezTo>
                    <a:pt x="1" y="950"/>
                    <a:pt x="280" y="1230"/>
                    <a:pt x="615" y="1230"/>
                  </a:cubicBezTo>
                  <a:cubicBezTo>
                    <a:pt x="950" y="1230"/>
                    <a:pt x="1230" y="950"/>
                    <a:pt x="1230" y="615"/>
                  </a:cubicBezTo>
                  <a:cubicBezTo>
                    <a:pt x="1230" y="280"/>
                    <a:pt x="973" y="0"/>
                    <a:pt x="6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594375" y="4342950"/>
              <a:ext cx="110100" cy="61500"/>
            </a:xfrm>
            <a:custGeom>
              <a:rect b="b" l="l" r="r" t="t"/>
              <a:pathLst>
                <a:path extrusionOk="0" h="1230" w="2202">
                  <a:moveTo>
                    <a:pt x="101" y="0"/>
                  </a:moveTo>
                  <a:lnTo>
                    <a:pt x="1" y="1230"/>
                  </a:lnTo>
                  <a:lnTo>
                    <a:pt x="2202" y="1230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554175" y="4342950"/>
              <a:ext cx="45300" cy="61500"/>
            </a:xfrm>
            <a:custGeom>
              <a:rect b="b" l="l" r="r" t="t"/>
              <a:pathLst>
                <a:path extrusionOk="0" h="1230" w="906">
                  <a:moveTo>
                    <a:pt x="0" y="0"/>
                  </a:moveTo>
                  <a:lnTo>
                    <a:pt x="0" y="1230"/>
                  </a:lnTo>
                  <a:lnTo>
                    <a:pt x="905" y="1230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626225" y="4342950"/>
              <a:ext cx="45300" cy="61500"/>
            </a:xfrm>
            <a:custGeom>
              <a:rect b="b" l="l" r="r" t="t"/>
              <a:pathLst>
                <a:path extrusionOk="0" h="1230" w="906">
                  <a:moveTo>
                    <a:pt x="1" y="0"/>
                  </a:moveTo>
                  <a:lnTo>
                    <a:pt x="1" y="1230"/>
                  </a:lnTo>
                  <a:lnTo>
                    <a:pt x="906" y="1230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188225" y="4302750"/>
              <a:ext cx="164300" cy="79900"/>
            </a:xfrm>
            <a:custGeom>
              <a:rect b="b" l="l" r="r" t="t"/>
              <a:pathLst>
                <a:path extrusionOk="0" h="1598" w="3286">
                  <a:moveTo>
                    <a:pt x="1632" y="0"/>
                  </a:moveTo>
                  <a:cubicBezTo>
                    <a:pt x="1107" y="0"/>
                    <a:pt x="615" y="257"/>
                    <a:pt x="325" y="659"/>
                  </a:cubicBezTo>
                  <a:cubicBezTo>
                    <a:pt x="124" y="927"/>
                    <a:pt x="12" y="1251"/>
                    <a:pt x="1" y="1598"/>
                  </a:cubicBezTo>
                  <a:lnTo>
                    <a:pt x="3286" y="1598"/>
                  </a:lnTo>
                  <a:cubicBezTo>
                    <a:pt x="3263" y="1251"/>
                    <a:pt x="3152" y="916"/>
                    <a:pt x="2939" y="659"/>
                  </a:cubicBezTo>
                  <a:cubicBezTo>
                    <a:pt x="2649" y="257"/>
                    <a:pt x="2169" y="0"/>
                    <a:pt x="1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188225" y="4302750"/>
              <a:ext cx="164300" cy="79900"/>
            </a:xfrm>
            <a:custGeom>
              <a:rect b="b" l="l" r="r" t="t"/>
              <a:pathLst>
                <a:path extrusionOk="0" h="1598" w="3286">
                  <a:moveTo>
                    <a:pt x="1632" y="0"/>
                  </a:moveTo>
                  <a:cubicBezTo>
                    <a:pt x="1107" y="0"/>
                    <a:pt x="615" y="257"/>
                    <a:pt x="325" y="659"/>
                  </a:cubicBezTo>
                  <a:cubicBezTo>
                    <a:pt x="124" y="927"/>
                    <a:pt x="12" y="1251"/>
                    <a:pt x="1" y="1598"/>
                  </a:cubicBezTo>
                  <a:lnTo>
                    <a:pt x="3286" y="1598"/>
                  </a:lnTo>
                  <a:cubicBezTo>
                    <a:pt x="3263" y="1251"/>
                    <a:pt x="3152" y="916"/>
                    <a:pt x="2939" y="659"/>
                  </a:cubicBezTo>
                  <a:cubicBezTo>
                    <a:pt x="2649" y="257"/>
                    <a:pt x="2169" y="0"/>
                    <a:pt x="1632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697725" y="4342950"/>
              <a:ext cx="45850" cy="61500"/>
            </a:xfrm>
            <a:custGeom>
              <a:rect b="b" l="l" r="r" t="t"/>
              <a:pathLst>
                <a:path extrusionOk="0" h="1230" w="917">
                  <a:moveTo>
                    <a:pt x="1" y="0"/>
                  </a:moveTo>
                  <a:lnTo>
                    <a:pt x="1" y="1230"/>
                  </a:lnTo>
                  <a:lnTo>
                    <a:pt x="917" y="1230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01675" y="4315550"/>
              <a:ext cx="138000" cy="138600"/>
            </a:xfrm>
            <a:custGeom>
              <a:rect b="b" l="l" r="r" t="t"/>
              <a:pathLst>
                <a:path extrusionOk="0" h="2772" w="2760">
                  <a:moveTo>
                    <a:pt x="1374" y="1"/>
                  </a:moveTo>
                  <a:cubicBezTo>
                    <a:pt x="615" y="1"/>
                    <a:pt x="0" y="616"/>
                    <a:pt x="0" y="1386"/>
                  </a:cubicBezTo>
                  <a:cubicBezTo>
                    <a:pt x="0" y="2157"/>
                    <a:pt x="615" y="2772"/>
                    <a:pt x="1374" y="2772"/>
                  </a:cubicBezTo>
                  <a:cubicBezTo>
                    <a:pt x="2145" y="2772"/>
                    <a:pt x="2760" y="2157"/>
                    <a:pt x="2760" y="1386"/>
                  </a:cubicBezTo>
                  <a:cubicBezTo>
                    <a:pt x="2760" y="616"/>
                    <a:pt x="214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24025" y="4337900"/>
              <a:ext cx="93300" cy="93900"/>
            </a:xfrm>
            <a:custGeom>
              <a:rect b="b" l="l" r="r" t="t"/>
              <a:pathLst>
                <a:path extrusionOk="0" h="1878" w="1866">
                  <a:moveTo>
                    <a:pt x="927" y="1"/>
                  </a:moveTo>
                  <a:cubicBezTo>
                    <a:pt x="413" y="1"/>
                    <a:pt x="0" y="425"/>
                    <a:pt x="0" y="939"/>
                  </a:cubicBezTo>
                  <a:cubicBezTo>
                    <a:pt x="0" y="1453"/>
                    <a:pt x="413" y="1878"/>
                    <a:pt x="927" y="1878"/>
                  </a:cubicBezTo>
                  <a:cubicBezTo>
                    <a:pt x="1453" y="1878"/>
                    <a:pt x="1866" y="1453"/>
                    <a:pt x="1866" y="939"/>
                  </a:cubicBezTo>
                  <a:cubicBezTo>
                    <a:pt x="1866" y="425"/>
                    <a:pt x="1453" y="1"/>
                    <a:pt x="9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43575" y="4357450"/>
              <a:ext cx="54200" cy="54800"/>
            </a:xfrm>
            <a:custGeom>
              <a:rect b="b" l="l" r="r" t="t"/>
              <a:pathLst>
                <a:path extrusionOk="0" h="1096" w="1084">
                  <a:moveTo>
                    <a:pt x="536" y="1"/>
                  </a:moveTo>
                  <a:cubicBezTo>
                    <a:pt x="246" y="1"/>
                    <a:pt x="0" y="236"/>
                    <a:pt x="0" y="548"/>
                  </a:cubicBezTo>
                  <a:cubicBezTo>
                    <a:pt x="0" y="839"/>
                    <a:pt x="246" y="1096"/>
                    <a:pt x="536" y="1096"/>
                  </a:cubicBezTo>
                  <a:cubicBezTo>
                    <a:pt x="838" y="1096"/>
                    <a:pt x="1084" y="850"/>
                    <a:pt x="1084" y="548"/>
                  </a:cubicBezTo>
                  <a:cubicBezTo>
                    <a:pt x="1084" y="236"/>
                    <a:pt x="838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53625" y="4368650"/>
              <a:ext cx="32450" cy="32450"/>
            </a:xfrm>
            <a:custGeom>
              <a:rect b="b" l="l" r="r" t="t"/>
              <a:pathLst>
                <a:path extrusionOk="0" h="649" w="649">
                  <a:moveTo>
                    <a:pt x="324" y="0"/>
                  </a:moveTo>
                  <a:cubicBezTo>
                    <a:pt x="145" y="0"/>
                    <a:pt x="0" y="157"/>
                    <a:pt x="0" y="324"/>
                  </a:cubicBezTo>
                  <a:cubicBezTo>
                    <a:pt x="0" y="503"/>
                    <a:pt x="145" y="648"/>
                    <a:pt x="324" y="648"/>
                  </a:cubicBezTo>
                  <a:cubicBezTo>
                    <a:pt x="503" y="648"/>
                    <a:pt x="648" y="492"/>
                    <a:pt x="648" y="324"/>
                  </a:cubicBezTo>
                  <a:cubicBezTo>
                    <a:pt x="648" y="157"/>
                    <a:pt x="503" y="0"/>
                    <a:pt x="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901625" y="4315550"/>
              <a:ext cx="138600" cy="138600"/>
            </a:xfrm>
            <a:custGeom>
              <a:rect b="b" l="l" r="r" t="t"/>
              <a:pathLst>
                <a:path extrusionOk="0" h="2772" w="2772">
                  <a:moveTo>
                    <a:pt x="1386" y="1"/>
                  </a:moveTo>
                  <a:cubicBezTo>
                    <a:pt x="615" y="1"/>
                    <a:pt x="1" y="616"/>
                    <a:pt x="1" y="1386"/>
                  </a:cubicBezTo>
                  <a:cubicBezTo>
                    <a:pt x="1" y="2157"/>
                    <a:pt x="615" y="2772"/>
                    <a:pt x="1386" y="2772"/>
                  </a:cubicBezTo>
                  <a:cubicBezTo>
                    <a:pt x="2157" y="2772"/>
                    <a:pt x="2772" y="2157"/>
                    <a:pt x="2772" y="1386"/>
                  </a:cubicBezTo>
                  <a:cubicBezTo>
                    <a:pt x="2772" y="616"/>
                    <a:pt x="2157" y="1"/>
                    <a:pt x="1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923975" y="4337900"/>
              <a:ext cx="93900" cy="93900"/>
            </a:xfrm>
            <a:custGeom>
              <a:rect b="b" l="l" r="r" t="t"/>
              <a:pathLst>
                <a:path extrusionOk="0" h="1878" w="1878">
                  <a:moveTo>
                    <a:pt x="939" y="1"/>
                  </a:moveTo>
                  <a:cubicBezTo>
                    <a:pt x="425" y="1"/>
                    <a:pt x="1" y="425"/>
                    <a:pt x="1" y="939"/>
                  </a:cubicBezTo>
                  <a:cubicBezTo>
                    <a:pt x="1" y="1453"/>
                    <a:pt x="425" y="1878"/>
                    <a:pt x="939" y="1878"/>
                  </a:cubicBezTo>
                  <a:cubicBezTo>
                    <a:pt x="1453" y="1878"/>
                    <a:pt x="1878" y="1453"/>
                    <a:pt x="1878" y="939"/>
                  </a:cubicBezTo>
                  <a:cubicBezTo>
                    <a:pt x="1878" y="425"/>
                    <a:pt x="1453" y="1"/>
                    <a:pt x="9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944125" y="4357450"/>
              <a:ext cx="54800" cy="54800"/>
            </a:xfrm>
            <a:custGeom>
              <a:rect b="b" l="l" r="r" t="t"/>
              <a:pathLst>
                <a:path extrusionOk="0" h="1096" w="1096">
                  <a:moveTo>
                    <a:pt x="548" y="1"/>
                  </a:moveTo>
                  <a:cubicBezTo>
                    <a:pt x="257" y="1"/>
                    <a:pt x="0" y="236"/>
                    <a:pt x="0" y="548"/>
                  </a:cubicBezTo>
                  <a:cubicBezTo>
                    <a:pt x="0" y="839"/>
                    <a:pt x="246" y="1096"/>
                    <a:pt x="548" y="1096"/>
                  </a:cubicBezTo>
                  <a:cubicBezTo>
                    <a:pt x="838" y="1096"/>
                    <a:pt x="1095" y="850"/>
                    <a:pt x="1095" y="548"/>
                  </a:cubicBezTo>
                  <a:cubicBezTo>
                    <a:pt x="1095" y="236"/>
                    <a:pt x="849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954725" y="4368650"/>
              <a:ext cx="32450" cy="32450"/>
            </a:xfrm>
            <a:custGeom>
              <a:rect b="b" l="l" r="r" t="t"/>
              <a:pathLst>
                <a:path extrusionOk="0" h="649" w="649">
                  <a:moveTo>
                    <a:pt x="324" y="0"/>
                  </a:moveTo>
                  <a:cubicBezTo>
                    <a:pt x="146" y="0"/>
                    <a:pt x="0" y="157"/>
                    <a:pt x="0" y="324"/>
                  </a:cubicBezTo>
                  <a:cubicBezTo>
                    <a:pt x="0" y="503"/>
                    <a:pt x="146" y="648"/>
                    <a:pt x="324" y="648"/>
                  </a:cubicBezTo>
                  <a:cubicBezTo>
                    <a:pt x="503" y="648"/>
                    <a:pt x="648" y="492"/>
                    <a:pt x="648" y="324"/>
                  </a:cubicBezTo>
                  <a:cubicBezTo>
                    <a:pt x="648" y="157"/>
                    <a:pt x="503" y="0"/>
                    <a:pt x="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160325" y="4081500"/>
              <a:ext cx="168750" cy="1750"/>
            </a:xfrm>
            <a:custGeom>
              <a:rect b="b" l="l" r="r" t="t"/>
              <a:pathLst>
                <a:path extrusionOk="0" h="35" w="3375">
                  <a:moveTo>
                    <a:pt x="0" y="0"/>
                  </a:moveTo>
                  <a:lnTo>
                    <a:pt x="0" y="34"/>
                  </a:lnTo>
                  <a:lnTo>
                    <a:pt x="3375" y="34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327925" y="4083200"/>
              <a:ext cx="1150" cy="181600"/>
            </a:xfrm>
            <a:custGeom>
              <a:rect b="b" l="l" r="r" t="t"/>
              <a:pathLst>
                <a:path extrusionOk="0" h="3632" w="23">
                  <a:moveTo>
                    <a:pt x="0" y="0"/>
                  </a:moveTo>
                  <a:lnTo>
                    <a:pt x="0" y="3631"/>
                  </a:lnTo>
                  <a:lnTo>
                    <a:pt x="23" y="3631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107225" y="4313350"/>
              <a:ext cx="95050" cy="2250"/>
            </a:xfrm>
            <a:custGeom>
              <a:rect b="b" l="l" r="r" t="t"/>
              <a:pathLst>
                <a:path extrusionOk="0" h="45" w="1901">
                  <a:moveTo>
                    <a:pt x="1" y="0"/>
                  </a:moveTo>
                  <a:lnTo>
                    <a:pt x="1" y="45"/>
                  </a:lnTo>
                  <a:lnTo>
                    <a:pt x="1900" y="45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107225" y="4208850"/>
              <a:ext cx="2300" cy="106750"/>
            </a:xfrm>
            <a:custGeom>
              <a:rect b="b" l="l" r="r" t="t"/>
              <a:pathLst>
                <a:path extrusionOk="0" h="2135" w="46">
                  <a:moveTo>
                    <a:pt x="1" y="1"/>
                  </a:moveTo>
                  <a:lnTo>
                    <a:pt x="1" y="2135"/>
                  </a:lnTo>
                  <a:lnTo>
                    <a:pt x="46" y="213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02225" y="4254100"/>
              <a:ext cx="126850" cy="61500"/>
            </a:xfrm>
            <a:custGeom>
              <a:rect b="b" l="l" r="r" t="t"/>
              <a:pathLst>
                <a:path extrusionOk="0" h="1230" w="2537">
                  <a:moveTo>
                    <a:pt x="1721" y="1"/>
                  </a:moveTo>
                  <a:cubicBezTo>
                    <a:pt x="939" y="1"/>
                    <a:pt x="246" y="493"/>
                    <a:pt x="0" y="1230"/>
                  </a:cubicBezTo>
                  <a:lnTo>
                    <a:pt x="45" y="1230"/>
                  </a:lnTo>
                  <a:cubicBezTo>
                    <a:pt x="291" y="515"/>
                    <a:pt x="961" y="46"/>
                    <a:pt x="1721" y="46"/>
                  </a:cubicBezTo>
                  <a:cubicBezTo>
                    <a:pt x="2000" y="46"/>
                    <a:pt x="2257" y="102"/>
                    <a:pt x="2503" y="224"/>
                  </a:cubicBezTo>
                  <a:lnTo>
                    <a:pt x="2537" y="213"/>
                  </a:lnTo>
                  <a:lnTo>
                    <a:pt x="2525" y="180"/>
                  </a:lnTo>
                  <a:cubicBezTo>
                    <a:pt x="2280" y="57"/>
                    <a:pt x="2011" y="1"/>
                    <a:pt x="1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107225" y="4081500"/>
              <a:ext cx="54250" cy="127400"/>
            </a:xfrm>
            <a:custGeom>
              <a:rect b="b" l="l" r="r" t="t"/>
              <a:pathLst>
                <a:path extrusionOk="0" h="2548" w="1085">
                  <a:moveTo>
                    <a:pt x="1051" y="0"/>
                  </a:moveTo>
                  <a:lnTo>
                    <a:pt x="1" y="2548"/>
                  </a:lnTo>
                  <a:lnTo>
                    <a:pt x="57" y="2548"/>
                  </a:lnTo>
                  <a:lnTo>
                    <a:pt x="10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697175" y="4049650"/>
              <a:ext cx="22950" cy="41950"/>
            </a:xfrm>
            <a:custGeom>
              <a:rect b="b" l="l" r="r" t="t"/>
              <a:pathLst>
                <a:path extrusionOk="0" h="839" w="459">
                  <a:moveTo>
                    <a:pt x="1" y="1"/>
                  </a:moveTo>
                  <a:lnTo>
                    <a:pt x="1" y="839"/>
                  </a:lnTo>
                  <a:lnTo>
                    <a:pt x="459" y="4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743525" y="4121700"/>
              <a:ext cx="40850" cy="23000"/>
            </a:xfrm>
            <a:custGeom>
              <a:rect b="b" l="l" r="r" t="t"/>
              <a:pathLst>
                <a:path extrusionOk="0" h="460" w="817">
                  <a:moveTo>
                    <a:pt x="1" y="1"/>
                  </a:moveTo>
                  <a:lnTo>
                    <a:pt x="414" y="459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697175" y="4161400"/>
              <a:ext cx="22950" cy="41950"/>
            </a:xfrm>
            <a:custGeom>
              <a:rect b="b" l="l" r="r" t="t"/>
              <a:pathLst>
                <a:path extrusionOk="0" h="839" w="459">
                  <a:moveTo>
                    <a:pt x="459" y="0"/>
                  </a:moveTo>
                  <a:lnTo>
                    <a:pt x="1" y="414"/>
                  </a:lnTo>
                  <a:lnTo>
                    <a:pt x="459" y="838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718425" y="4064200"/>
              <a:ext cx="53100" cy="53100"/>
            </a:xfrm>
            <a:custGeom>
              <a:rect b="b" l="l" r="r" t="t"/>
              <a:pathLst>
                <a:path extrusionOk="0" h="1062" w="1062">
                  <a:moveTo>
                    <a:pt x="0" y="0"/>
                  </a:moveTo>
                  <a:lnTo>
                    <a:pt x="134" y="123"/>
                  </a:lnTo>
                  <a:lnTo>
                    <a:pt x="0" y="246"/>
                  </a:lnTo>
                  <a:cubicBezTo>
                    <a:pt x="402" y="335"/>
                    <a:pt x="726" y="659"/>
                    <a:pt x="793" y="1062"/>
                  </a:cubicBezTo>
                  <a:lnTo>
                    <a:pt x="1062" y="1062"/>
                  </a:lnTo>
                  <a:cubicBezTo>
                    <a:pt x="972" y="514"/>
                    <a:pt x="536" y="9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647475" y="4142400"/>
              <a:ext cx="52000" cy="46950"/>
            </a:xfrm>
            <a:custGeom>
              <a:rect b="b" l="l" r="r" t="t"/>
              <a:pathLst>
                <a:path extrusionOk="0" h="939" w="1040">
                  <a:moveTo>
                    <a:pt x="0" y="0"/>
                  </a:moveTo>
                  <a:cubicBezTo>
                    <a:pt x="134" y="492"/>
                    <a:pt x="536" y="850"/>
                    <a:pt x="1039" y="939"/>
                  </a:cubicBezTo>
                  <a:lnTo>
                    <a:pt x="894" y="816"/>
                  </a:lnTo>
                  <a:lnTo>
                    <a:pt x="1039" y="671"/>
                  </a:lnTo>
                  <a:cubicBezTo>
                    <a:pt x="671" y="604"/>
                    <a:pt x="380" y="336"/>
                    <a:pt x="2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645775" y="4065850"/>
              <a:ext cx="47550" cy="52000"/>
            </a:xfrm>
            <a:custGeom>
              <a:rect b="b" l="l" r="r" t="t"/>
              <a:pathLst>
                <a:path extrusionOk="0" h="1040" w="951">
                  <a:moveTo>
                    <a:pt x="950" y="1"/>
                  </a:moveTo>
                  <a:cubicBezTo>
                    <a:pt x="459" y="124"/>
                    <a:pt x="79" y="526"/>
                    <a:pt x="1" y="1029"/>
                  </a:cubicBezTo>
                  <a:lnTo>
                    <a:pt x="124" y="894"/>
                  </a:lnTo>
                  <a:lnTo>
                    <a:pt x="258" y="1040"/>
                  </a:lnTo>
                  <a:cubicBezTo>
                    <a:pt x="336" y="660"/>
                    <a:pt x="593" y="369"/>
                    <a:pt x="950" y="258"/>
                  </a:cubicBezTo>
                  <a:lnTo>
                    <a:pt x="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723975" y="4140700"/>
              <a:ext cx="45300" cy="46450"/>
            </a:xfrm>
            <a:custGeom>
              <a:rect b="b" l="l" r="r" t="t"/>
              <a:pathLst>
                <a:path extrusionOk="0" h="929" w="906">
                  <a:moveTo>
                    <a:pt x="649" y="1"/>
                  </a:moveTo>
                  <a:cubicBezTo>
                    <a:pt x="560" y="314"/>
                    <a:pt x="303" y="559"/>
                    <a:pt x="1" y="660"/>
                  </a:cubicBezTo>
                  <a:lnTo>
                    <a:pt x="1" y="928"/>
                  </a:lnTo>
                  <a:cubicBezTo>
                    <a:pt x="425" y="828"/>
                    <a:pt x="783" y="492"/>
                    <a:pt x="906" y="68"/>
                  </a:cubicBezTo>
                  <a:lnTo>
                    <a:pt x="906" y="68"/>
                  </a:lnTo>
                  <a:lnTo>
                    <a:pt x="805" y="180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631825" y="4115000"/>
              <a:ext cx="41950" cy="23550"/>
            </a:xfrm>
            <a:custGeom>
              <a:rect b="b" l="l" r="r" t="t"/>
              <a:pathLst>
                <a:path extrusionOk="0" h="471" w="839">
                  <a:moveTo>
                    <a:pt x="414" y="1"/>
                  </a:moveTo>
                  <a:lnTo>
                    <a:pt x="0" y="470"/>
                  </a:lnTo>
                  <a:lnTo>
                    <a:pt x="838" y="470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6" name="Google Shape;1416;p48"/>
          <p:cNvSpPr/>
          <p:nvPr/>
        </p:nvSpPr>
        <p:spPr>
          <a:xfrm>
            <a:off x="1410565" y="4814520"/>
            <a:ext cx="897343" cy="146852"/>
          </a:xfrm>
          <a:custGeom>
            <a:rect b="b" l="l" r="r" t="t"/>
            <a:pathLst>
              <a:path extrusionOk="0" h="3130" w="19174">
                <a:moveTo>
                  <a:pt x="3911" y="1"/>
                </a:moveTo>
                <a:cubicBezTo>
                  <a:pt x="3609" y="1"/>
                  <a:pt x="3375" y="246"/>
                  <a:pt x="3375" y="537"/>
                </a:cubicBezTo>
                <a:cubicBezTo>
                  <a:pt x="3375" y="749"/>
                  <a:pt x="3498" y="928"/>
                  <a:pt x="3688" y="1006"/>
                </a:cubicBezTo>
                <a:lnTo>
                  <a:pt x="526" y="1006"/>
                </a:lnTo>
                <a:cubicBezTo>
                  <a:pt x="235" y="1006"/>
                  <a:pt x="1" y="1252"/>
                  <a:pt x="1" y="1543"/>
                </a:cubicBezTo>
                <a:cubicBezTo>
                  <a:pt x="1" y="1833"/>
                  <a:pt x="235" y="2068"/>
                  <a:pt x="526" y="2068"/>
                </a:cubicBezTo>
                <a:lnTo>
                  <a:pt x="2514" y="2068"/>
                </a:lnTo>
                <a:cubicBezTo>
                  <a:pt x="2291" y="2135"/>
                  <a:pt x="2135" y="2347"/>
                  <a:pt x="2135" y="2582"/>
                </a:cubicBezTo>
                <a:cubicBezTo>
                  <a:pt x="2135" y="2883"/>
                  <a:pt x="2369" y="3129"/>
                  <a:pt x="2682" y="3129"/>
                </a:cubicBezTo>
                <a:lnTo>
                  <a:pt x="11229" y="3129"/>
                </a:lnTo>
                <a:cubicBezTo>
                  <a:pt x="11520" y="3129"/>
                  <a:pt x="11766" y="2895"/>
                  <a:pt x="11766" y="2582"/>
                </a:cubicBezTo>
                <a:cubicBezTo>
                  <a:pt x="11766" y="2347"/>
                  <a:pt x="11620" y="2135"/>
                  <a:pt x="11397" y="2068"/>
                </a:cubicBezTo>
                <a:lnTo>
                  <a:pt x="15263" y="2068"/>
                </a:lnTo>
                <a:cubicBezTo>
                  <a:pt x="15553" y="2068"/>
                  <a:pt x="15788" y="1833"/>
                  <a:pt x="15788" y="1543"/>
                </a:cubicBezTo>
                <a:cubicBezTo>
                  <a:pt x="15788" y="1330"/>
                  <a:pt x="15665" y="1152"/>
                  <a:pt x="15486" y="1062"/>
                </a:cubicBezTo>
                <a:lnTo>
                  <a:pt x="18637" y="1062"/>
                </a:lnTo>
                <a:cubicBezTo>
                  <a:pt x="18939" y="1062"/>
                  <a:pt x="19173" y="827"/>
                  <a:pt x="19173" y="537"/>
                </a:cubicBezTo>
                <a:cubicBezTo>
                  <a:pt x="19162" y="235"/>
                  <a:pt x="18939" y="1"/>
                  <a:pt x="18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7" name="Google Shape;1417;p48"/>
          <p:cNvGrpSpPr/>
          <p:nvPr/>
        </p:nvGrpSpPr>
        <p:grpSpPr>
          <a:xfrm>
            <a:off x="2016063" y="4508887"/>
            <a:ext cx="213408" cy="316663"/>
            <a:chOff x="8873575" y="4119500"/>
            <a:chExt cx="228000" cy="337450"/>
          </a:xfrm>
        </p:grpSpPr>
        <p:sp>
          <p:nvSpPr>
            <p:cNvPr id="1418" name="Google Shape;1418;p48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8"/>
          <p:cNvGrpSpPr/>
          <p:nvPr/>
        </p:nvGrpSpPr>
        <p:grpSpPr>
          <a:xfrm>
            <a:off x="1701801" y="4622105"/>
            <a:ext cx="316415" cy="213955"/>
            <a:chOff x="8537825" y="4240150"/>
            <a:chExt cx="338050" cy="228000"/>
          </a:xfrm>
        </p:grpSpPr>
        <p:sp>
          <p:nvSpPr>
            <p:cNvPr id="1436" name="Google Shape;1436;p48"/>
            <p:cNvSpPr/>
            <p:nvPr/>
          </p:nvSpPr>
          <p:spPr>
            <a:xfrm>
              <a:off x="8868025" y="4240150"/>
              <a:ext cx="7850" cy="228000"/>
            </a:xfrm>
            <a:custGeom>
              <a:rect b="b" l="l" r="r" t="t"/>
              <a:pathLst>
                <a:path extrusionOk="0" h="4560" w="157">
                  <a:moveTo>
                    <a:pt x="0" y="1"/>
                  </a:moveTo>
                  <a:lnTo>
                    <a:pt x="0" y="4559"/>
                  </a:lnTo>
                  <a:lnTo>
                    <a:pt x="90" y="4559"/>
                  </a:lnTo>
                  <a:cubicBezTo>
                    <a:pt x="123" y="4559"/>
                    <a:pt x="157" y="3531"/>
                    <a:pt x="157" y="2280"/>
                  </a:cubicBezTo>
                  <a:cubicBezTo>
                    <a:pt x="157" y="1017"/>
                    <a:pt x="123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8864675" y="4240150"/>
              <a:ext cx="6750" cy="227450"/>
            </a:xfrm>
            <a:custGeom>
              <a:rect b="b" l="l" r="r" t="t"/>
              <a:pathLst>
                <a:path extrusionOk="0" h="4549" w="135">
                  <a:moveTo>
                    <a:pt x="67" y="1"/>
                  </a:moveTo>
                  <a:cubicBezTo>
                    <a:pt x="34" y="1"/>
                    <a:pt x="0" y="1017"/>
                    <a:pt x="0" y="2280"/>
                  </a:cubicBezTo>
                  <a:cubicBezTo>
                    <a:pt x="0" y="3531"/>
                    <a:pt x="34" y="4548"/>
                    <a:pt x="67" y="4548"/>
                  </a:cubicBezTo>
                  <a:cubicBezTo>
                    <a:pt x="112" y="4548"/>
                    <a:pt x="134" y="3531"/>
                    <a:pt x="134" y="2280"/>
                  </a:cubicBezTo>
                  <a:cubicBezTo>
                    <a:pt x="134" y="1017"/>
                    <a:pt x="112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8540625" y="4251900"/>
              <a:ext cx="328000" cy="203950"/>
            </a:xfrm>
            <a:custGeom>
              <a:rect b="b" l="l" r="r" t="t"/>
              <a:pathLst>
                <a:path extrusionOk="0" h="4079" w="6560">
                  <a:moveTo>
                    <a:pt x="1" y="0"/>
                  </a:moveTo>
                  <a:lnTo>
                    <a:pt x="1" y="4078"/>
                  </a:lnTo>
                  <a:lnTo>
                    <a:pt x="6559" y="4078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8545125" y="4251900"/>
              <a:ext cx="8400" cy="203950"/>
            </a:xfrm>
            <a:custGeom>
              <a:rect b="b" l="l" r="r" t="t"/>
              <a:pathLst>
                <a:path extrusionOk="0" h="4079" w="168">
                  <a:moveTo>
                    <a:pt x="0" y="0"/>
                  </a:moveTo>
                  <a:lnTo>
                    <a:pt x="0" y="4078"/>
                  </a:lnTo>
                  <a:lnTo>
                    <a:pt x="123" y="4078"/>
                  </a:lnTo>
                  <a:cubicBezTo>
                    <a:pt x="145" y="3710"/>
                    <a:pt x="168" y="2939"/>
                    <a:pt x="168" y="2045"/>
                  </a:cubicBezTo>
                  <a:cubicBezTo>
                    <a:pt x="168" y="1151"/>
                    <a:pt x="145" y="380"/>
                    <a:pt x="123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8651275" y="4299350"/>
              <a:ext cx="108950" cy="109000"/>
            </a:xfrm>
            <a:custGeom>
              <a:rect b="b" l="l" r="r" t="t"/>
              <a:pathLst>
                <a:path extrusionOk="0" h="2180" w="2179">
                  <a:moveTo>
                    <a:pt x="1084" y="1"/>
                  </a:moveTo>
                  <a:cubicBezTo>
                    <a:pt x="737" y="1"/>
                    <a:pt x="425" y="169"/>
                    <a:pt x="235" y="414"/>
                  </a:cubicBezTo>
                  <a:cubicBezTo>
                    <a:pt x="78" y="593"/>
                    <a:pt x="0" y="828"/>
                    <a:pt x="0" y="1096"/>
                  </a:cubicBezTo>
                  <a:cubicBezTo>
                    <a:pt x="0" y="1476"/>
                    <a:pt x="190" y="1811"/>
                    <a:pt x="480" y="2001"/>
                  </a:cubicBezTo>
                  <a:cubicBezTo>
                    <a:pt x="648" y="2113"/>
                    <a:pt x="860" y="2180"/>
                    <a:pt x="1084" y="2180"/>
                  </a:cubicBezTo>
                  <a:cubicBezTo>
                    <a:pt x="1307" y="2180"/>
                    <a:pt x="1508" y="2113"/>
                    <a:pt x="1687" y="2001"/>
                  </a:cubicBezTo>
                  <a:cubicBezTo>
                    <a:pt x="1978" y="1811"/>
                    <a:pt x="2179" y="1476"/>
                    <a:pt x="2179" y="1096"/>
                  </a:cubicBezTo>
                  <a:cubicBezTo>
                    <a:pt x="2179" y="828"/>
                    <a:pt x="2089" y="593"/>
                    <a:pt x="1933" y="414"/>
                  </a:cubicBezTo>
                  <a:cubicBezTo>
                    <a:pt x="1743" y="157"/>
                    <a:pt x="143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8541175" y="4240150"/>
              <a:ext cx="7900" cy="228000"/>
            </a:xfrm>
            <a:custGeom>
              <a:rect b="b" l="l" r="r" t="t"/>
              <a:pathLst>
                <a:path extrusionOk="0" h="4560" w="158">
                  <a:moveTo>
                    <a:pt x="1" y="1"/>
                  </a:moveTo>
                  <a:lnTo>
                    <a:pt x="1" y="4559"/>
                  </a:lnTo>
                  <a:lnTo>
                    <a:pt x="90" y="4559"/>
                  </a:lnTo>
                  <a:cubicBezTo>
                    <a:pt x="124" y="4559"/>
                    <a:pt x="157" y="3531"/>
                    <a:pt x="157" y="2280"/>
                  </a:cubicBezTo>
                  <a:cubicBezTo>
                    <a:pt x="157" y="1017"/>
                    <a:pt x="124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8537825" y="4240150"/>
              <a:ext cx="7350" cy="227450"/>
            </a:xfrm>
            <a:custGeom>
              <a:rect b="b" l="l" r="r" t="t"/>
              <a:pathLst>
                <a:path extrusionOk="0" h="4549" w="147">
                  <a:moveTo>
                    <a:pt x="68" y="1"/>
                  </a:moveTo>
                  <a:cubicBezTo>
                    <a:pt x="34" y="1"/>
                    <a:pt x="1" y="1017"/>
                    <a:pt x="1" y="2280"/>
                  </a:cubicBezTo>
                  <a:cubicBezTo>
                    <a:pt x="1" y="3531"/>
                    <a:pt x="34" y="4548"/>
                    <a:pt x="68" y="4548"/>
                  </a:cubicBezTo>
                  <a:cubicBezTo>
                    <a:pt x="113" y="4548"/>
                    <a:pt x="146" y="3531"/>
                    <a:pt x="146" y="2280"/>
                  </a:cubicBezTo>
                  <a:cubicBezTo>
                    <a:pt x="146" y="1017"/>
                    <a:pt x="113" y="1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86121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87909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8652925" y="4306000"/>
              <a:ext cx="95600" cy="96750"/>
            </a:xfrm>
            <a:custGeom>
              <a:rect b="b" l="l" r="r" t="t"/>
              <a:pathLst>
                <a:path extrusionOk="0" h="1935" w="1912">
                  <a:moveTo>
                    <a:pt x="1044" y="787"/>
                  </a:moveTo>
                  <a:cubicBezTo>
                    <a:pt x="1135" y="787"/>
                    <a:pt x="1224" y="846"/>
                    <a:pt x="1218" y="963"/>
                  </a:cubicBezTo>
                  <a:cubicBezTo>
                    <a:pt x="1218" y="1080"/>
                    <a:pt x="1129" y="1139"/>
                    <a:pt x="1040" y="1139"/>
                  </a:cubicBezTo>
                  <a:cubicBezTo>
                    <a:pt x="950" y="1139"/>
                    <a:pt x="861" y="1080"/>
                    <a:pt x="861" y="963"/>
                  </a:cubicBezTo>
                  <a:cubicBezTo>
                    <a:pt x="861" y="846"/>
                    <a:pt x="953" y="787"/>
                    <a:pt x="1044" y="787"/>
                  </a:cubicBezTo>
                  <a:close/>
                  <a:moveTo>
                    <a:pt x="1108" y="1"/>
                  </a:moveTo>
                  <a:cubicBezTo>
                    <a:pt x="1093" y="1"/>
                    <a:pt x="1077" y="1"/>
                    <a:pt x="1062" y="2"/>
                  </a:cubicBezTo>
                  <a:cubicBezTo>
                    <a:pt x="1062" y="80"/>
                    <a:pt x="1051" y="181"/>
                    <a:pt x="1040" y="281"/>
                  </a:cubicBezTo>
                  <a:cubicBezTo>
                    <a:pt x="1028" y="415"/>
                    <a:pt x="1006" y="561"/>
                    <a:pt x="1006" y="695"/>
                  </a:cubicBezTo>
                  <a:cubicBezTo>
                    <a:pt x="939" y="706"/>
                    <a:pt x="883" y="739"/>
                    <a:pt x="839" y="784"/>
                  </a:cubicBezTo>
                  <a:cubicBezTo>
                    <a:pt x="615" y="672"/>
                    <a:pt x="414" y="538"/>
                    <a:pt x="213" y="449"/>
                  </a:cubicBezTo>
                  <a:cubicBezTo>
                    <a:pt x="34" y="762"/>
                    <a:pt x="1" y="1153"/>
                    <a:pt x="213" y="1477"/>
                  </a:cubicBezTo>
                  <a:cubicBezTo>
                    <a:pt x="425" y="1399"/>
                    <a:pt x="637" y="1265"/>
                    <a:pt x="839" y="1142"/>
                  </a:cubicBezTo>
                  <a:cubicBezTo>
                    <a:pt x="883" y="1186"/>
                    <a:pt x="939" y="1209"/>
                    <a:pt x="995" y="1231"/>
                  </a:cubicBezTo>
                  <a:cubicBezTo>
                    <a:pt x="1006" y="1477"/>
                    <a:pt x="1028" y="1712"/>
                    <a:pt x="1062" y="1935"/>
                  </a:cubicBezTo>
                  <a:cubicBezTo>
                    <a:pt x="1442" y="1935"/>
                    <a:pt x="1755" y="1700"/>
                    <a:pt x="1911" y="1365"/>
                  </a:cubicBezTo>
                  <a:cubicBezTo>
                    <a:pt x="1721" y="1265"/>
                    <a:pt x="1509" y="1153"/>
                    <a:pt x="1285" y="1030"/>
                  </a:cubicBezTo>
                  <a:cubicBezTo>
                    <a:pt x="1297" y="985"/>
                    <a:pt x="1297" y="952"/>
                    <a:pt x="1285" y="907"/>
                  </a:cubicBezTo>
                  <a:cubicBezTo>
                    <a:pt x="1509" y="784"/>
                    <a:pt x="1721" y="672"/>
                    <a:pt x="1911" y="572"/>
                  </a:cubicBezTo>
                  <a:cubicBezTo>
                    <a:pt x="1750" y="250"/>
                    <a:pt x="1466" y="1"/>
                    <a:pt x="1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88110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615"/>
                  </a:ln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863227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8615475" y="4241850"/>
              <a:ext cx="16850" cy="225150"/>
            </a:xfrm>
            <a:custGeom>
              <a:rect b="b" l="l" r="r" t="t"/>
              <a:pathLst>
                <a:path extrusionOk="0" h="4503" w="337">
                  <a:moveTo>
                    <a:pt x="169" y="0"/>
                  </a:moveTo>
                  <a:cubicBezTo>
                    <a:pt x="68" y="0"/>
                    <a:pt x="1" y="67"/>
                    <a:pt x="1" y="145"/>
                  </a:cubicBezTo>
                  <a:lnTo>
                    <a:pt x="1" y="414"/>
                  </a:lnTo>
                  <a:lnTo>
                    <a:pt x="1" y="659"/>
                  </a:lnTo>
                  <a:lnTo>
                    <a:pt x="1" y="816"/>
                  </a:lnTo>
                  <a:lnTo>
                    <a:pt x="1" y="1553"/>
                  </a:lnTo>
                  <a:lnTo>
                    <a:pt x="1" y="3151"/>
                  </a:lnTo>
                  <a:lnTo>
                    <a:pt x="1" y="4034"/>
                  </a:lnTo>
                  <a:lnTo>
                    <a:pt x="1" y="4346"/>
                  </a:lnTo>
                  <a:cubicBezTo>
                    <a:pt x="1" y="4391"/>
                    <a:pt x="12" y="4436"/>
                    <a:pt x="57" y="4458"/>
                  </a:cubicBezTo>
                  <a:cubicBezTo>
                    <a:pt x="79" y="4492"/>
                    <a:pt x="124" y="4503"/>
                    <a:pt x="169" y="4503"/>
                  </a:cubicBezTo>
                  <a:cubicBezTo>
                    <a:pt x="269" y="4503"/>
                    <a:pt x="336" y="4436"/>
                    <a:pt x="336" y="4346"/>
                  </a:cubicBezTo>
                  <a:lnTo>
                    <a:pt x="336" y="4034"/>
                  </a:lnTo>
                  <a:lnTo>
                    <a:pt x="336" y="3151"/>
                  </a:lnTo>
                  <a:lnTo>
                    <a:pt x="336" y="1553"/>
                  </a:lnTo>
                  <a:lnTo>
                    <a:pt x="336" y="816"/>
                  </a:lnTo>
                  <a:lnTo>
                    <a:pt x="336" y="671"/>
                  </a:lnTo>
                  <a:lnTo>
                    <a:pt x="336" y="414"/>
                  </a:lnTo>
                  <a:lnTo>
                    <a:pt x="336" y="145"/>
                  </a:lnTo>
                  <a:cubicBezTo>
                    <a:pt x="336" y="67"/>
                    <a:pt x="269" y="0"/>
                    <a:pt x="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8794275" y="4241250"/>
              <a:ext cx="16800" cy="225750"/>
            </a:xfrm>
            <a:custGeom>
              <a:rect b="b" l="l" r="r" t="t"/>
              <a:pathLst>
                <a:path extrusionOk="0" h="4515" w="336">
                  <a:moveTo>
                    <a:pt x="168" y="1"/>
                  </a:moveTo>
                  <a:cubicBezTo>
                    <a:pt x="79" y="12"/>
                    <a:pt x="0" y="79"/>
                    <a:pt x="0" y="157"/>
                  </a:cubicBezTo>
                  <a:lnTo>
                    <a:pt x="0" y="4046"/>
                  </a:lnTo>
                  <a:lnTo>
                    <a:pt x="0" y="4358"/>
                  </a:lnTo>
                  <a:cubicBezTo>
                    <a:pt x="0" y="4403"/>
                    <a:pt x="12" y="4448"/>
                    <a:pt x="56" y="4470"/>
                  </a:cubicBezTo>
                  <a:cubicBezTo>
                    <a:pt x="79" y="4504"/>
                    <a:pt x="123" y="4515"/>
                    <a:pt x="168" y="4515"/>
                  </a:cubicBezTo>
                  <a:cubicBezTo>
                    <a:pt x="268" y="4515"/>
                    <a:pt x="336" y="4448"/>
                    <a:pt x="336" y="4358"/>
                  </a:cubicBezTo>
                  <a:lnTo>
                    <a:pt x="336" y="4046"/>
                  </a:lnTo>
                  <a:lnTo>
                    <a:pt x="336" y="157"/>
                  </a:lnTo>
                  <a:cubicBezTo>
                    <a:pt x="336" y="79"/>
                    <a:pt x="268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8557975" y="4399350"/>
              <a:ext cx="298350" cy="44200"/>
            </a:xfrm>
            <a:custGeom>
              <a:rect b="b" l="l" r="r" t="t"/>
              <a:pathLst>
                <a:path extrusionOk="0" h="884" w="5967">
                  <a:moveTo>
                    <a:pt x="0" y="1"/>
                  </a:moveTo>
                  <a:lnTo>
                    <a:pt x="0" y="884"/>
                  </a:lnTo>
                  <a:lnTo>
                    <a:pt x="5967" y="884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8557975" y="4282600"/>
              <a:ext cx="298350" cy="37500"/>
            </a:xfrm>
            <a:custGeom>
              <a:rect b="b" l="l" r="r" t="t"/>
              <a:pathLst>
                <a:path extrusionOk="0" h="750" w="5967">
                  <a:moveTo>
                    <a:pt x="0" y="1"/>
                  </a:moveTo>
                  <a:lnTo>
                    <a:pt x="0" y="749"/>
                  </a:lnTo>
                  <a:lnTo>
                    <a:pt x="5967" y="749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8557975" y="4262500"/>
              <a:ext cx="298350" cy="12900"/>
            </a:xfrm>
            <a:custGeom>
              <a:rect b="b" l="l" r="r" t="t"/>
              <a:pathLst>
                <a:path extrusionOk="0" h="258" w="5967">
                  <a:moveTo>
                    <a:pt x="0" y="1"/>
                  </a:moveTo>
                  <a:lnTo>
                    <a:pt x="0" y="258"/>
                  </a:lnTo>
                  <a:lnTo>
                    <a:pt x="5967" y="258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3" name="Google Shape;1453;p48"/>
          <p:cNvGrpSpPr/>
          <p:nvPr/>
        </p:nvGrpSpPr>
        <p:grpSpPr>
          <a:xfrm>
            <a:off x="771314" y="2265686"/>
            <a:ext cx="3577732" cy="1896648"/>
            <a:chOff x="3608256" y="1295249"/>
            <a:chExt cx="4815900" cy="2553032"/>
          </a:xfrm>
        </p:grpSpPr>
        <p:sp>
          <p:nvSpPr>
            <p:cNvPr id="1454" name="Google Shape;1454;p48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67900" lIns="67900" spcFirstLastPara="1" rIns="67900" wrap="square" tIns="67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40"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67900" lIns="67900" spcFirstLastPara="1" rIns="67900" wrap="square" tIns="67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67900" lIns="67900" spcFirstLastPara="1" rIns="67900" wrap="square" tIns="67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57" name="Google Shape;145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613" y="2480200"/>
            <a:ext cx="2563149" cy="14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p49"/>
          <p:cNvSpPr txBox="1"/>
          <p:nvPr>
            <p:ph idx="2" type="title"/>
          </p:nvPr>
        </p:nvSpPr>
        <p:spPr>
          <a:xfrm>
            <a:off x="6084000" y="1458000"/>
            <a:ext cx="3148200" cy="554100"/>
          </a:xfrm>
          <a:prstGeom prst="rect">
            <a:avLst/>
          </a:prstGeom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Real-time Graphs</a:t>
            </a:r>
            <a:endParaRPr/>
          </a:p>
        </p:txBody>
      </p:sp>
      <p:sp>
        <p:nvSpPr>
          <p:cNvPr id="1463" name="Google Shape;1463;p49"/>
          <p:cNvSpPr txBox="1"/>
          <p:nvPr>
            <p:ph idx="1" type="subTitle"/>
          </p:nvPr>
        </p:nvSpPr>
        <p:spPr>
          <a:xfrm>
            <a:off x="6084000" y="1935903"/>
            <a:ext cx="2340000" cy="720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Shows Temperature and Gas levels.</a:t>
            </a:r>
            <a:endParaRPr/>
          </a:p>
        </p:txBody>
      </p:sp>
      <p:sp>
        <p:nvSpPr>
          <p:cNvPr id="1464" name="Google Shape;1464;p49"/>
          <p:cNvSpPr txBox="1"/>
          <p:nvPr>
            <p:ph idx="3" type="title"/>
          </p:nvPr>
        </p:nvSpPr>
        <p:spPr>
          <a:xfrm>
            <a:off x="6084000" y="3016800"/>
            <a:ext cx="2340000" cy="554100"/>
          </a:xfrm>
          <a:prstGeom prst="rect">
            <a:avLst/>
          </a:prstGeom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Alert Log</a:t>
            </a:r>
            <a:endParaRPr/>
          </a:p>
        </p:txBody>
      </p:sp>
      <p:sp>
        <p:nvSpPr>
          <p:cNvPr id="1465" name="Google Shape;1465;p49"/>
          <p:cNvSpPr txBox="1"/>
          <p:nvPr>
            <p:ph idx="4" type="subTitle"/>
          </p:nvPr>
        </p:nvSpPr>
        <p:spPr>
          <a:xfrm>
            <a:off x="6084000" y="3494700"/>
            <a:ext cx="2340000" cy="720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Records the time when Email Alerts were sent.</a:t>
            </a:r>
            <a:endParaRPr/>
          </a:p>
        </p:txBody>
      </p:sp>
      <p:sp>
        <p:nvSpPr>
          <p:cNvPr id="1466" name="Google Shape;1466;p49"/>
          <p:cNvSpPr/>
          <p:nvPr/>
        </p:nvSpPr>
        <p:spPr>
          <a:xfrm>
            <a:off x="5426800" y="148335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67" name="Google Shape;1467;p49"/>
          <p:cNvSpPr/>
          <p:nvPr/>
        </p:nvSpPr>
        <p:spPr>
          <a:xfrm>
            <a:off x="5426800" y="304215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68" name="Google Shape;1468;p49"/>
          <p:cNvGrpSpPr/>
          <p:nvPr/>
        </p:nvGrpSpPr>
        <p:grpSpPr>
          <a:xfrm>
            <a:off x="719988" y="1495924"/>
            <a:ext cx="4035096" cy="3324056"/>
            <a:chOff x="88365" y="8640220"/>
            <a:chExt cx="3103920" cy="2556180"/>
          </a:xfrm>
        </p:grpSpPr>
        <p:sp>
          <p:nvSpPr>
            <p:cNvPr id="1469" name="Google Shape;1469;p49"/>
            <p:cNvSpPr/>
            <p:nvPr/>
          </p:nvSpPr>
          <p:spPr>
            <a:xfrm>
              <a:off x="1765665" y="8640880"/>
              <a:ext cx="716040" cy="985500"/>
            </a:xfrm>
            <a:custGeom>
              <a:rect b="b" l="l" r="r" t="t"/>
              <a:pathLst>
                <a:path extrusionOk="0" h="16425" w="11934">
                  <a:moveTo>
                    <a:pt x="7877" y="0"/>
                  </a:moveTo>
                  <a:cubicBezTo>
                    <a:pt x="6738" y="0"/>
                    <a:pt x="5721" y="458"/>
                    <a:pt x="4984" y="1207"/>
                  </a:cubicBezTo>
                  <a:cubicBezTo>
                    <a:pt x="4492" y="794"/>
                    <a:pt x="3855" y="559"/>
                    <a:pt x="3162" y="559"/>
                  </a:cubicBezTo>
                  <a:cubicBezTo>
                    <a:pt x="1565" y="559"/>
                    <a:pt x="246" y="1877"/>
                    <a:pt x="246" y="3475"/>
                  </a:cubicBezTo>
                  <a:cubicBezTo>
                    <a:pt x="246" y="4123"/>
                    <a:pt x="447" y="4704"/>
                    <a:pt x="794" y="5185"/>
                  </a:cubicBezTo>
                  <a:cubicBezTo>
                    <a:pt x="302" y="5632"/>
                    <a:pt x="0" y="6257"/>
                    <a:pt x="0" y="6972"/>
                  </a:cubicBezTo>
                  <a:cubicBezTo>
                    <a:pt x="0" y="7855"/>
                    <a:pt x="470" y="8604"/>
                    <a:pt x="1174" y="9039"/>
                  </a:cubicBezTo>
                  <a:cubicBezTo>
                    <a:pt x="850" y="9509"/>
                    <a:pt x="648" y="10090"/>
                    <a:pt x="648" y="10704"/>
                  </a:cubicBezTo>
                  <a:cubicBezTo>
                    <a:pt x="648" y="12324"/>
                    <a:pt x="1956" y="13620"/>
                    <a:pt x="3576" y="13620"/>
                  </a:cubicBezTo>
                  <a:lnTo>
                    <a:pt x="3710" y="13620"/>
                  </a:lnTo>
                  <a:cubicBezTo>
                    <a:pt x="3699" y="13676"/>
                    <a:pt x="3699" y="13732"/>
                    <a:pt x="3699" y="13799"/>
                  </a:cubicBezTo>
                  <a:lnTo>
                    <a:pt x="3699" y="13833"/>
                  </a:lnTo>
                  <a:lnTo>
                    <a:pt x="3665" y="13833"/>
                  </a:lnTo>
                  <a:cubicBezTo>
                    <a:pt x="3207" y="13833"/>
                    <a:pt x="2849" y="14201"/>
                    <a:pt x="2849" y="14648"/>
                  </a:cubicBezTo>
                  <a:cubicBezTo>
                    <a:pt x="2849" y="15117"/>
                    <a:pt x="3218" y="15475"/>
                    <a:pt x="3665" y="15475"/>
                  </a:cubicBezTo>
                  <a:cubicBezTo>
                    <a:pt x="3889" y="15475"/>
                    <a:pt x="4101" y="15397"/>
                    <a:pt x="4246" y="15252"/>
                  </a:cubicBezTo>
                  <a:cubicBezTo>
                    <a:pt x="4369" y="15419"/>
                    <a:pt x="4559" y="15520"/>
                    <a:pt x="4771" y="15520"/>
                  </a:cubicBezTo>
                  <a:cubicBezTo>
                    <a:pt x="4838" y="15520"/>
                    <a:pt x="4894" y="15509"/>
                    <a:pt x="4950" y="15486"/>
                  </a:cubicBezTo>
                  <a:lnTo>
                    <a:pt x="4950" y="15486"/>
                  </a:lnTo>
                  <a:cubicBezTo>
                    <a:pt x="4816" y="15587"/>
                    <a:pt x="4715" y="15732"/>
                    <a:pt x="4715" y="15911"/>
                  </a:cubicBezTo>
                  <a:cubicBezTo>
                    <a:pt x="4715" y="16201"/>
                    <a:pt x="4950" y="16425"/>
                    <a:pt x="5229" y="16425"/>
                  </a:cubicBezTo>
                  <a:cubicBezTo>
                    <a:pt x="5497" y="16425"/>
                    <a:pt x="5699" y="16235"/>
                    <a:pt x="5732" y="15989"/>
                  </a:cubicBezTo>
                  <a:cubicBezTo>
                    <a:pt x="6101" y="15967"/>
                    <a:pt x="6391" y="15654"/>
                    <a:pt x="6391" y="15296"/>
                  </a:cubicBezTo>
                  <a:cubicBezTo>
                    <a:pt x="6391" y="15129"/>
                    <a:pt x="6335" y="14983"/>
                    <a:pt x="6257" y="14872"/>
                  </a:cubicBezTo>
                  <a:cubicBezTo>
                    <a:pt x="6704" y="14793"/>
                    <a:pt x="7039" y="14414"/>
                    <a:pt x="7062" y="13955"/>
                  </a:cubicBezTo>
                  <a:cubicBezTo>
                    <a:pt x="7944" y="13497"/>
                    <a:pt x="8559" y="12570"/>
                    <a:pt x="8559" y="11509"/>
                  </a:cubicBezTo>
                  <a:cubicBezTo>
                    <a:pt x="8559" y="11375"/>
                    <a:pt x="8548" y="11218"/>
                    <a:pt x="8525" y="11073"/>
                  </a:cubicBezTo>
                  <a:lnTo>
                    <a:pt x="8525" y="11073"/>
                  </a:lnTo>
                  <a:cubicBezTo>
                    <a:pt x="8615" y="11095"/>
                    <a:pt x="8693" y="11106"/>
                    <a:pt x="8782" y="11106"/>
                  </a:cubicBezTo>
                  <a:cubicBezTo>
                    <a:pt x="9900" y="11106"/>
                    <a:pt x="10805" y="10201"/>
                    <a:pt x="10805" y="9084"/>
                  </a:cubicBezTo>
                  <a:cubicBezTo>
                    <a:pt x="10805" y="8648"/>
                    <a:pt x="10682" y="8257"/>
                    <a:pt x="10447" y="7922"/>
                  </a:cubicBezTo>
                  <a:cubicBezTo>
                    <a:pt x="10525" y="7710"/>
                    <a:pt x="10570" y="7475"/>
                    <a:pt x="10570" y="7229"/>
                  </a:cubicBezTo>
                  <a:cubicBezTo>
                    <a:pt x="10570" y="7185"/>
                    <a:pt x="10559" y="7140"/>
                    <a:pt x="10559" y="7118"/>
                  </a:cubicBezTo>
                  <a:cubicBezTo>
                    <a:pt x="11408" y="6369"/>
                    <a:pt x="11933" y="5285"/>
                    <a:pt x="11922" y="4067"/>
                  </a:cubicBezTo>
                  <a:cubicBezTo>
                    <a:pt x="11922" y="1822"/>
                    <a:pt x="10112" y="0"/>
                    <a:pt x="7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1936605" y="8640220"/>
              <a:ext cx="545100" cy="986160"/>
            </a:xfrm>
            <a:custGeom>
              <a:rect b="b" l="l" r="r" t="t"/>
              <a:pathLst>
                <a:path extrusionOk="0" h="16436" w="9085">
                  <a:moveTo>
                    <a:pt x="5040" y="0"/>
                  </a:moveTo>
                  <a:cubicBezTo>
                    <a:pt x="3911" y="0"/>
                    <a:pt x="2883" y="458"/>
                    <a:pt x="2146" y="1196"/>
                  </a:cubicBezTo>
                  <a:cubicBezTo>
                    <a:pt x="2679" y="1130"/>
                    <a:pt x="3192" y="1087"/>
                    <a:pt x="3678" y="1087"/>
                  </a:cubicBezTo>
                  <a:cubicBezTo>
                    <a:pt x="5087" y="1087"/>
                    <a:pt x="6261" y="1449"/>
                    <a:pt x="6984" y="2671"/>
                  </a:cubicBezTo>
                  <a:cubicBezTo>
                    <a:pt x="7788" y="4481"/>
                    <a:pt x="6481" y="5833"/>
                    <a:pt x="5062" y="7140"/>
                  </a:cubicBezTo>
                  <a:cubicBezTo>
                    <a:pt x="5844" y="7508"/>
                    <a:pt x="6727" y="8179"/>
                    <a:pt x="6403" y="8961"/>
                  </a:cubicBezTo>
                  <a:cubicBezTo>
                    <a:pt x="6011" y="9553"/>
                    <a:pt x="5570" y="9933"/>
                    <a:pt x="5032" y="9933"/>
                  </a:cubicBezTo>
                  <a:cubicBezTo>
                    <a:pt x="4940" y="9933"/>
                    <a:pt x="4846" y="9922"/>
                    <a:pt x="4749" y="9899"/>
                  </a:cubicBezTo>
                  <a:cubicBezTo>
                    <a:pt x="4671" y="10838"/>
                    <a:pt x="4313" y="11642"/>
                    <a:pt x="3598" y="12291"/>
                  </a:cubicBezTo>
                  <a:cubicBezTo>
                    <a:pt x="2905" y="13068"/>
                    <a:pt x="2132" y="13638"/>
                    <a:pt x="1067" y="13638"/>
                  </a:cubicBezTo>
                  <a:cubicBezTo>
                    <a:pt x="999" y="13638"/>
                    <a:pt x="931" y="13636"/>
                    <a:pt x="861" y="13631"/>
                  </a:cubicBezTo>
                  <a:cubicBezTo>
                    <a:pt x="850" y="13687"/>
                    <a:pt x="850" y="13743"/>
                    <a:pt x="850" y="13810"/>
                  </a:cubicBezTo>
                  <a:lnTo>
                    <a:pt x="850" y="13844"/>
                  </a:lnTo>
                  <a:lnTo>
                    <a:pt x="816" y="13844"/>
                  </a:lnTo>
                  <a:cubicBezTo>
                    <a:pt x="358" y="13844"/>
                    <a:pt x="0" y="14212"/>
                    <a:pt x="0" y="14659"/>
                  </a:cubicBezTo>
                  <a:cubicBezTo>
                    <a:pt x="0" y="15128"/>
                    <a:pt x="369" y="15486"/>
                    <a:pt x="816" y="15486"/>
                  </a:cubicBezTo>
                  <a:cubicBezTo>
                    <a:pt x="1040" y="15486"/>
                    <a:pt x="1252" y="15408"/>
                    <a:pt x="1397" y="15263"/>
                  </a:cubicBezTo>
                  <a:cubicBezTo>
                    <a:pt x="1520" y="15430"/>
                    <a:pt x="1710" y="15531"/>
                    <a:pt x="1922" y="15531"/>
                  </a:cubicBezTo>
                  <a:cubicBezTo>
                    <a:pt x="1989" y="15531"/>
                    <a:pt x="2045" y="15520"/>
                    <a:pt x="2101" y="15497"/>
                  </a:cubicBezTo>
                  <a:lnTo>
                    <a:pt x="2101" y="15497"/>
                  </a:lnTo>
                  <a:cubicBezTo>
                    <a:pt x="1967" y="15598"/>
                    <a:pt x="1866" y="15743"/>
                    <a:pt x="1866" y="15922"/>
                  </a:cubicBezTo>
                  <a:cubicBezTo>
                    <a:pt x="1866" y="16212"/>
                    <a:pt x="2101" y="16436"/>
                    <a:pt x="2380" y="16436"/>
                  </a:cubicBezTo>
                  <a:cubicBezTo>
                    <a:pt x="2648" y="16436"/>
                    <a:pt x="2850" y="16246"/>
                    <a:pt x="2883" y="16000"/>
                  </a:cubicBezTo>
                  <a:cubicBezTo>
                    <a:pt x="3252" y="15978"/>
                    <a:pt x="3542" y="15665"/>
                    <a:pt x="3542" y="15307"/>
                  </a:cubicBezTo>
                  <a:cubicBezTo>
                    <a:pt x="3542" y="15140"/>
                    <a:pt x="3486" y="14994"/>
                    <a:pt x="3408" y="14883"/>
                  </a:cubicBezTo>
                  <a:cubicBezTo>
                    <a:pt x="3855" y="14804"/>
                    <a:pt x="4190" y="14425"/>
                    <a:pt x="4213" y="13966"/>
                  </a:cubicBezTo>
                  <a:cubicBezTo>
                    <a:pt x="5095" y="13508"/>
                    <a:pt x="5710" y="12581"/>
                    <a:pt x="5710" y="11520"/>
                  </a:cubicBezTo>
                  <a:cubicBezTo>
                    <a:pt x="5710" y="11386"/>
                    <a:pt x="5699" y="11229"/>
                    <a:pt x="5676" y="11084"/>
                  </a:cubicBezTo>
                  <a:lnTo>
                    <a:pt x="5676" y="11084"/>
                  </a:lnTo>
                  <a:cubicBezTo>
                    <a:pt x="5766" y="11106"/>
                    <a:pt x="5844" y="11117"/>
                    <a:pt x="5933" y="11117"/>
                  </a:cubicBezTo>
                  <a:cubicBezTo>
                    <a:pt x="7051" y="11117"/>
                    <a:pt x="7956" y="10212"/>
                    <a:pt x="7956" y="9095"/>
                  </a:cubicBezTo>
                  <a:cubicBezTo>
                    <a:pt x="7956" y="8659"/>
                    <a:pt x="7833" y="8268"/>
                    <a:pt x="7598" y="7933"/>
                  </a:cubicBezTo>
                  <a:cubicBezTo>
                    <a:pt x="7676" y="7721"/>
                    <a:pt x="7721" y="7486"/>
                    <a:pt x="7721" y="7240"/>
                  </a:cubicBezTo>
                  <a:cubicBezTo>
                    <a:pt x="7721" y="7196"/>
                    <a:pt x="7710" y="7151"/>
                    <a:pt x="7710" y="7129"/>
                  </a:cubicBezTo>
                  <a:cubicBezTo>
                    <a:pt x="8559" y="6380"/>
                    <a:pt x="9084" y="5296"/>
                    <a:pt x="9084" y="4067"/>
                  </a:cubicBezTo>
                  <a:cubicBezTo>
                    <a:pt x="9084" y="1810"/>
                    <a:pt x="7274" y="0"/>
                    <a:pt x="5040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325665" y="10021840"/>
              <a:ext cx="2580360" cy="261540"/>
            </a:xfrm>
            <a:custGeom>
              <a:rect b="b" l="l" r="r" t="t"/>
              <a:pathLst>
                <a:path extrusionOk="0" h="4359" w="43006">
                  <a:moveTo>
                    <a:pt x="1107" y="1"/>
                  </a:moveTo>
                  <a:lnTo>
                    <a:pt x="1107" y="23"/>
                  </a:lnTo>
                  <a:lnTo>
                    <a:pt x="548" y="23"/>
                  </a:lnTo>
                  <a:cubicBezTo>
                    <a:pt x="235" y="23"/>
                    <a:pt x="1" y="258"/>
                    <a:pt x="1" y="559"/>
                  </a:cubicBezTo>
                  <a:lnTo>
                    <a:pt x="1" y="783"/>
                  </a:lnTo>
                  <a:lnTo>
                    <a:pt x="1" y="4224"/>
                  </a:lnTo>
                  <a:lnTo>
                    <a:pt x="1107" y="4224"/>
                  </a:lnTo>
                  <a:lnTo>
                    <a:pt x="1107" y="1062"/>
                  </a:lnTo>
                  <a:cubicBezTo>
                    <a:pt x="1107" y="917"/>
                    <a:pt x="1230" y="783"/>
                    <a:pt x="1386" y="783"/>
                  </a:cubicBezTo>
                  <a:lnTo>
                    <a:pt x="41576" y="783"/>
                  </a:lnTo>
                  <a:cubicBezTo>
                    <a:pt x="41799" y="783"/>
                    <a:pt x="41989" y="973"/>
                    <a:pt x="41989" y="1196"/>
                  </a:cubicBezTo>
                  <a:lnTo>
                    <a:pt x="41989" y="4358"/>
                  </a:lnTo>
                  <a:lnTo>
                    <a:pt x="43006" y="4358"/>
                  </a:lnTo>
                  <a:lnTo>
                    <a:pt x="43006" y="783"/>
                  </a:lnTo>
                  <a:lnTo>
                    <a:pt x="43006" y="638"/>
                  </a:lnTo>
                  <a:lnTo>
                    <a:pt x="43006" y="582"/>
                  </a:lnTo>
                  <a:cubicBezTo>
                    <a:pt x="43006" y="269"/>
                    <a:pt x="42749" y="1"/>
                    <a:pt x="42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2020425" y="9704740"/>
              <a:ext cx="155580" cy="612120"/>
            </a:xfrm>
            <a:custGeom>
              <a:rect b="b" l="l" r="r" t="t"/>
              <a:pathLst>
                <a:path extrusionOk="0" h="10202" w="2593">
                  <a:moveTo>
                    <a:pt x="257" y="1"/>
                  </a:moveTo>
                  <a:lnTo>
                    <a:pt x="246" y="582"/>
                  </a:lnTo>
                  <a:lnTo>
                    <a:pt x="0" y="10202"/>
                  </a:lnTo>
                  <a:lnTo>
                    <a:pt x="2592" y="10202"/>
                  </a:lnTo>
                  <a:lnTo>
                    <a:pt x="2358" y="1141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2035125" y="9704740"/>
              <a:ext cx="126780" cy="68460"/>
            </a:xfrm>
            <a:custGeom>
              <a:rect b="b" l="l" r="r" t="t"/>
              <a:pathLst>
                <a:path extrusionOk="0" h="1141" w="2113">
                  <a:moveTo>
                    <a:pt x="12" y="1"/>
                  </a:moveTo>
                  <a:lnTo>
                    <a:pt x="1" y="582"/>
                  </a:lnTo>
                  <a:lnTo>
                    <a:pt x="2113" y="1141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1994265" y="9686020"/>
              <a:ext cx="208560" cy="47640"/>
            </a:xfrm>
            <a:custGeom>
              <a:rect b="b" l="l" r="r" t="t"/>
              <a:pathLst>
                <a:path extrusionOk="0" h="794" w="3476">
                  <a:moveTo>
                    <a:pt x="403" y="0"/>
                  </a:moveTo>
                  <a:cubicBezTo>
                    <a:pt x="179" y="0"/>
                    <a:pt x="0" y="179"/>
                    <a:pt x="0" y="391"/>
                  </a:cubicBezTo>
                  <a:lnTo>
                    <a:pt x="0" y="402"/>
                  </a:lnTo>
                  <a:cubicBezTo>
                    <a:pt x="0" y="626"/>
                    <a:pt x="179" y="793"/>
                    <a:pt x="403" y="793"/>
                  </a:cubicBezTo>
                  <a:lnTo>
                    <a:pt x="3073" y="793"/>
                  </a:lnTo>
                  <a:cubicBezTo>
                    <a:pt x="3296" y="793"/>
                    <a:pt x="3475" y="615"/>
                    <a:pt x="3475" y="402"/>
                  </a:cubicBezTo>
                  <a:lnTo>
                    <a:pt x="3475" y="391"/>
                  </a:lnTo>
                  <a:cubicBezTo>
                    <a:pt x="3475" y="168"/>
                    <a:pt x="3296" y="0"/>
                    <a:pt x="3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617265" y="9835480"/>
              <a:ext cx="1906680" cy="1314000"/>
            </a:xfrm>
            <a:custGeom>
              <a:rect b="b" l="l" r="r" t="t"/>
              <a:pathLst>
                <a:path extrusionOk="0" h="21900" w="31778">
                  <a:moveTo>
                    <a:pt x="1" y="1"/>
                  </a:moveTo>
                  <a:lnTo>
                    <a:pt x="1" y="21900"/>
                  </a:lnTo>
                  <a:lnTo>
                    <a:pt x="31777" y="21900"/>
                  </a:lnTo>
                  <a:lnTo>
                    <a:pt x="31732" y="11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1076505" y="10388560"/>
              <a:ext cx="459960" cy="760920"/>
            </a:xfrm>
            <a:custGeom>
              <a:rect b="b" l="l" r="r" t="t"/>
              <a:pathLst>
                <a:path extrusionOk="0" h="12682" w="7666">
                  <a:moveTo>
                    <a:pt x="1" y="0"/>
                  </a:moveTo>
                  <a:lnTo>
                    <a:pt x="1" y="12682"/>
                  </a:lnTo>
                  <a:lnTo>
                    <a:pt x="7665" y="12682"/>
                  </a:lnTo>
                  <a:lnTo>
                    <a:pt x="7665" y="50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1203225" y="10852480"/>
              <a:ext cx="167640" cy="295680"/>
            </a:xfrm>
            <a:custGeom>
              <a:rect b="b" l="l" r="r" t="t"/>
              <a:pathLst>
                <a:path extrusionOk="0" h="4928" w="2794">
                  <a:moveTo>
                    <a:pt x="0" y="0"/>
                  </a:moveTo>
                  <a:lnTo>
                    <a:pt x="0" y="4927"/>
                  </a:lnTo>
                  <a:lnTo>
                    <a:pt x="2793" y="4927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9"/>
            <p:cNvSpPr/>
            <p:nvPr/>
          </p:nvSpPr>
          <p:spPr>
            <a:xfrm>
              <a:off x="1175745" y="10822960"/>
              <a:ext cx="219240" cy="36960"/>
            </a:xfrm>
            <a:custGeom>
              <a:rect b="b" l="l" r="r" t="t"/>
              <a:pathLst>
                <a:path extrusionOk="0" h="616" w="3654">
                  <a:moveTo>
                    <a:pt x="0" y="1"/>
                  </a:moveTo>
                  <a:lnTo>
                    <a:pt x="0" y="615"/>
                  </a:lnTo>
                  <a:lnTo>
                    <a:pt x="3654" y="615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9"/>
            <p:cNvSpPr/>
            <p:nvPr/>
          </p:nvSpPr>
          <p:spPr>
            <a:xfrm>
              <a:off x="1137525" y="1055416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0"/>
                  </a:moveTo>
                  <a:lnTo>
                    <a:pt x="0" y="458"/>
                  </a:lnTo>
                  <a:lnTo>
                    <a:pt x="1978" y="458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1143525" y="10558180"/>
              <a:ext cx="106680" cy="18840"/>
            </a:xfrm>
            <a:custGeom>
              <a:rect b="b" l="l" r="r" t="t"/>
              <a:pathLst>
                <a:path extrusionOk="0" h="314" w="1778">
                  <a:moveTo>
                    <a:pt x="1" y="0"/>
                  </a:moveTo>
                  <a:lnTo>
                    <a:pt x="1" y="313"/>
                  </a:lnTo>
                  <a:lnTo>
                    <a:pt x="1777" y="313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1137525" y="1060780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0"/>
                  </a:moveTo>
                  <a:lnTo>
                    <a:pt x="0" y="458"/>
                  </a:lnTo>
                  <a:lnTo>
                    <a:pt x="1978" y="458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1143525" y="10611820"/>
              <a:ext cx="106680" cy="18780"/>
            </a:xfrm>
            <a:custGeom>
              <a:rect b="b" l="l" r="r" t="t"/>
              <a:pathLst>
                <a:path extrusionOk="0" h="313" w="1778">
                  <a:moveTo>
                    <a:pt x="1" y="0"/>
                  </a:moveTo>
                  <a:lnTo>
                    <a:pt x="1" y="313"/>
                  </a:lnTo>
                  <a:lnTo>
                    <a:pt x="1777" y="313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9"/>
            <p:cNvSpPr/>
            <p:nvPr/>
          </p:nvSpPr>
          <p:spPr>
            <a:xfrm>
              <a:off x="1137525" y="1066138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1"/>
                  </a:moveTo>
                  <a:lnTo>
                    <a:pt x="0" y="459"/>
                  </a:lnTo>
                  <a:lnTo>
                    <a:pt x="1978" y="459"/>
                  </a:lnTo>
                  <a:lnTo>
                    <a:pt x="1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9"/>
            <p:cNvSpPr/>
            <p:nvPr/>
          </p:nvSpPr>
          <p:spPr>
            <a:xfrm>
              <a:off x="1143525" y="10665400"/>
              <a:ext cx="106680" cy="18840"/>
            </a:xfrm>
            <a:custGeom>
              <a:rect b="b" l="l" r="r" t="t"/>
              <a:pathLst>
                <a:path extrusionOk="0" h="314" w="1778">
                  <a:moveTo>
                    <a:pt x="1" y="1"/>
                  </a:moveTo>
                  <a:lnTo>
                    <a:pt x="1" y="314"/>
                  </a:lnTo>
                  <a:lnTo>
                    <a:pt x="1777" y="314"/>
                  </a:lnTo>
                  <a:lnTo>
                    <a:pt x="17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1076505" y="10322200"/>
              <a:ext cx="459960" cy="381480"/>
            </a:xfrm>
            <a:custGeom>
              <a:rect b="b" l="l" r="r" t="t"/>
              <a:pathLst>
                <a:path extrusionOk="0" h="6358" w="7666">
                  <a:moveTo>
                    <a:pt x="1" y="0"/>
                  </a:moveTo>
                  <a:lnTo>
                    <a:pt x="1" y="1252"/>
                  </a:lnTo>
                  <a:lnTo>
                    <a:pt x="7665" y="6358"/>
                  </a:lnTo>
                  <a:lnTo>
                    <a:pt x="7665" y="5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1536405" y="10388560"/>
              <a:ext cx="459240" cy="760920"/>
            </a:xfrm>
            <a:custGeom>
              <a:rect b="b" l="l" r="r" t="t"/>
              <a:pathLst>
                <a:path extrusionOk="0" h="12682" w="7654">
                  <a:moveTo>
                    <a:pt x="0" y="0"/>
                  </a:moveTo>
                  <a:lnTo>
                    <a:pt x="0" y="12682"/>
                  </a:lnTo>
                  <a:lnTo>
                    <a:pt x="7654" y="12682"/>
                  </a:lnTo>
                  <a:lnTo>
                    <a:pt x="7654" y="50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1536405" y="10322200"/>
              <a:ext cx="459240" cy="381480"/>
            </a:xfrm>
            <a:custGeom>
              <a:rect b="b" l="l" r="r" t="t"/>
              <a:pathLst>
                <a:path extrusionOk="0" h="6358" w="7654">
                  <a:moveTo>
                    <a:pt x="0" y="0"/>
                  </a:moveTo>
                  <a:lnTo>
                    <a:pt x="0" y="1252"/>
                  </a:lnTo>
                  <a:lnTo>
                    <a:pt x="7654" y="6358"/>
                  </a:lnTo>
                  <a:lnTo>
                    <a:pt x="7654" y="5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617265" y="10388560"/>
              <a:ext cx="459300" cy="760920"/>
            </a:xfrm>
            <a:custGeom>
              <a:rect b="b" l="l" r="r" t="t"/>
              <a:pathLst>
                <a:path extrusionOk="0" h="12682" w="7655">
                  <a:moveTo>
                    <a:pt x="1" y="0"/>
                  </a:moveTo>
                  <a:lnTo>
                    <a:pt x="1" y="12682"/>
                  </a:lnTo>
                  <a:lnTo>
                    <a:pt x="7655" y="12682"/>
                  </a:lnTo>
                  <a:lnTo>
                    <a:pt x="7655" y="50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617265" y="10322200"/>
              <a:ext cx="459300" cy="381480"/>
            </a:xfrm>
            <a:custGeom>
              <a:rect b="b" l="l" r="r" t="t"/>
              <a:pathLst>
                <a:path extrusionOk="0" h="6358" w="7655">
                  <a:moveTo>
                    <a:pt x="1" y="0"/>
                  </a:moveTo>
                  <a:lnTo>
                    <a:pt x="1" y="1252"/>
                  </a:lnTo>
                  <a:lnTo>
                    <a:pt x="7655" y="6358"/>
                  </a:lnTo>
                  <a:lnTo>
                    <a:pt x="7655" y="5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668925" y="10744540"/>
              <a:ext cx="355380" cy="276240"/>
            </a:xfrm>
            <a:custGeom>
              <a:rect b="b" l="l" r="r" t="t"/>
              <a:pathLst>
                <a:path extrusionOk="0" h="4604" w="5923">
                  <a:moveTo>
                    <a:pt x="0" y="0"/>
                  </a:moveTo>
                  <a:lnTo>
                    <a:pt x="0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679665" y="10754560"/>
              <a:ext cx="335220" cy="256140"/>
            </a:xfrm>
            <a:custGeom>
              <a:rect b="b" l="l" r="r" t="t"/>
              <a:pathLst>
                <a:path extrusionOk="0" h="4269" w="5587">
                  <a:moveTo>
                    <a:pt x="0" y="1"/>
                  </a:moveTo>
                  <a:lnTo>
                    <a:pt x="0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679665" y="10754560"/>
              <a:ext cx="335880" cy="256140"/>
            </a:xfrm>
            <a:custGeom>
              <a:rect b="b" l="l" r="r" t="t"/>
              <a:pathLst>
                <a:path extrusionOk="0" h="4269" w="5598">
                  <a:moveTo>
                    <a:pt x="749" y="1"/>
                  </a:moveTo>
                  <a:lnTo>
                    <a:pt x="749" y="1979"/>
                  </a:lnTo>
                  <a:lnTo>
                    <a:pt x="0" y="1979"/>
                  </a:lnTo>
                  <a:lnTo>
                    <a:pt x="0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1" y="4269"/>
                  </a:lnTo>
                  <a:lnTo>
                    <a:pt x="961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5" y="4269"/>
                  </a:lnTo>
                  <a:lnTo>
                    <a:pt x="2905" y="2224"/>
                  </a:lnTo>
                  <a:lnTo>
                    <a:pt x="4637" y="2224"/>
                  </a:lnTo>
                  <a:lnTo>
                    <a:pt x="4637" y="4269"/>
                  </a:lnTo>
                  <a:lnTo>
                    <a:pt x="4838" y="4269"/>
                  </a:lnTo>
                  <a:lnTo>
                    <a:pt x="4838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38" y="1979"/>
                  </a:lnTo>
                  <a:lnTo>
                    <a:pt x="4838" y="1"/>
                  </a:lnTo>
                  <a:lnTo>
                    <a:pt x="4637" y="1"/>
                  </a:lnTo>
                  <a:lnTo>
                    <a:pt x="4637" y="1979"/>
                  </a:lnTo>
                  <a:lnTo>
                    <a:pt x="2905" y="1979"/>
                  </a:lnTo>
                  <a:lnTo>
                    <a:pt x="2905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1" y="1979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67966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7" y="1"/>
                  </a:moveTo>
                  <a:lnTo>
                    <a:pt x="0" y="2738"/>
                  </a:lnTo>
                  <a:lnTo>
                    <a:pt x="0" y="4202"/>
                  </a:lnTo>
                  <a:lnTo>
                    <a:pt x="2212" y="1979"/>
                  </a:lnTo>
                  <a:lnTo>
                    <a:pt x="4201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74464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5" y="414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1588665" y="10744540"/>
              <a:ext cx="355380" cy="276240"/>
            </a:xfrm>
            <a:custGeom>
              <a:rect b="b" l="l" r="r" t="t"/>
              <a:pathLst>
                <a:path extrusionOk="0" h="4604" w="5923">
                  <a:moveTo>
                    <a:pt x="1" y="0"/>
                  </a:moveTo>
                  <a:lnTo>
                    <a:pt x="1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1598745" y="10754560"/>
              <a:ext cx="335220" cy="256140"/>
            </a:xfrm>
            <a:custGeom>
              <a:rect b="b" l="l" r="r" t="t"/>
              <a:pathLst>
                <a:path extrusionOk="0" h="4269" w="5587">
                  <a:moveTo>
                    <a:pt x="0" y="1"/>
                  </a:moveTo>
                  <a:lnTo>
                    <a:pt x="0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1598085" y="10754560"/>
              <a:ext cx="335880" cy="256140"/>
            </a:xfrm>
            <a:custGeom>
              <a:rect b="b" l="l" r="r" t="t"/>
              <a:pathLst>
                <a:path extrusionOk="0" h="4269" w="5598">
                  <a:moveTo>
                    <a:pt x="749" y="1"/>
                  </a:moveTo>
                  <a:lnTo>
                    <a:pt x="749" y="1979"/>
                  </a:lnTo>
                  <a:lnTo>
                    <a:pt x="0" y="1979"/>
                  </a:lnTo>
                  <a:lnTo>
                    <a:pt x="0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1" y="4269"/>
                  </a:lnTo>
                  <a:lnTo>
                    <a:pt x="961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5" y="4269"/>
                  </a:lnTo>
                  <a:lnTo>
                    <a:pt x="2905" y="2224"/>
                  </a:lnTo>
                  <a:lnTo>
                    <a:pt x="4626" y="2224"/>
                  </a:lnTo>
                  <a:lnTo>
                    <a:pt x="4626" y="4269"/>
                  </a:lnTo>
                  <a:lnTo>
                    <a:pt x="4838" y="4269"/>
                  </a:lnTo>
                  <a:lnTo>
                    <a:pt x="4838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38" y="1979"/>
                  </a:lnTo>
                  <a:lnTo>
                    <a:pt x="4838" y="1"/>
                  </a:lnTo>
                  <a:lnTo>
                    <a:pt x="4626" y="1"/>
                  </a:lnTo>
                  <a:lnTo>
                    <a:pt x="4626" y="1979"/>
                  </a:lnTo>
                  <a:lnTo>
                    <a:pt x="2905" y="1979"/>
                  </a:lnTo>
                  <a:lnTo>
                    <a:pt x="2905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1" y="1979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159808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8" y="1"/>
                  </a:moveTo>
                  <a:lnTo>
                    <a:pt x="0" y="2738"/>
                  </a:lnTo>
                  <a:lnTo>
                    <a:pt x="0" y="4202"/>
                  </a:lnTo>
                  <a:cubicBezTo>
                    <a:pt x="637" y="3565"/>
                    <a:pt x="1587" y="2627"/>
                    <a:pt x="2212" y="1979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166306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5" y="414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9"/>
            <p:cNvSpPr/>
            <p:nvPr/>
          </p:nvSpPr>
          <p:spPr>
            <a:xfrm>
              <a:off x="2098185" y="10744540"/>
              <a:ext cx="355320" cy="276240"/>
            </a:xfrm>
            <a:custGeom>
              <a:rect b="b" l="l" r="r" t="t"/>
              <a:pathLst>
                <a:path extrusionOk="0" h="4604" w="5922">
                  <a:moveTo>
                    <a:pt x="0" y="0"/>
                  </a:moveTo>
                  <a:lnTo>
                    <a:pt x="0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9"/>
            <p:cNvSpPr/>
            <p:nvPr/>
          </p:nvSpPr>
          <p:spPr>
            <a:xfrm>
              <a:off x="2108205" y="10754560"/>
              <a:ext cx="335280" cy="256140"/>
            </a:xfrm>
            <a:custGeom>
              <a:rect b="b" l="l" r="r" t="t"/>
              <a:pathLst>
                <a:path extrusionOk="0" h="4269" w="5588">
                  <a:moveTo>
                    <a:pt x="1" y="1"/>
                  </a:moveTo>
                  <a:lnTo>
                    <a:pt x="1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9"/>
            <p:cNvSpPr/>
            <p:nvPr/>
          </p:nvSpPr>
          <p:spPr>
            <a:xfrm>
              <a:off x="2108205" y="10754560"/>
              <a:ext cx="335940" cy="256140"/>
            </a:xfrm>
            <a:custGeom>
              <a:rect b="b" l="l" r="r" t="t"/>
              <a:pathLst>
                <a:path extrusionOk="0" h="4269" w="5599">
                  <a:moveTo>
                    <a:pt x="749" y="1"/>
                  </a:moveTo>
                  <a:lnTo>
                    <a:pt x="749" y="1979"/>
                  </a:lnTo>
                  <a:lnTo>
                    <a:pt x="1" y="1979"/>
                  </a:lnTo>
                  <a:lnTo>
                    <a:pt x="1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2" y="4269"/>
                  </a:lnTo>
                  <a:lnTo>
                    <a:pt x="962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6" y="4269"/>
                  </a:lnTo>
                  <a:lnTo>
                    <a:pt x="2906" y="2224"/>
                  </a:lnTo>
                  <a:lnTo>
                    <a:pt x="4638" y="2224"/>
                  </a:lnTo>
                  <a:lnTo>
                    <a:pt x="4638" y="4269"/>
                  </a:lnTo>
                  <a:lnTo>
                    <a:pt x="4850" y="4269"/>
                  </a:lnTo>
                  <a:lnTo>
                    <a:pt x="4850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50" y="1979"/>
                  </a:lnTo>
                  <a:lnTo>
                    <a:pt x="4850" y="1"/>
                  </a:lnTo>
                  <a:lnTo>
                    <a:pt x="4638" y="1"/>
                  </a:lnTo>
                  <a:lnTo>
                    <a:pt x="4638" y="1979"/>
                  </a:lnTo>
                  <a:lnTo>
                    <a:pt x="2906" y="1979"/>
                  </a:lnTo>
                  <a:lnTo>
                    <a:pt x="2906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2" y="1979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210820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8" y="1"/>
                  </a:moveTo>
                  <a:lnTo>
                    <a:pt x="1" y="2738"/>
                  </a:lnTo>
                  <a:lnTo>
                    <a:pt x="1" y="4202"/>
                  </a:lnTo>
                  <a:cubicBezTo>
                    <a:pt x="626" y="3565"/>
                    <a:pt x="1576" y="2627"/>
                    <a:pt x="2224" y="1979"/>
                  </a:cubicBezTo>
                  <a:lnTo>
                    <a:pt x="4202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217324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4" y="414"/>
                  </a:lnTo>
                  <a:lnTo>
                    <a:pt x="4514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616605" y="9723520"/>
              <a:ext cx="1904640" cy="809220"/>
            </a:xfrm>
            <a:custGeom>
              <a:rect b="b" l="l" r="r" t="t"/>
              <a:pathLst>
                <a:path extrusionOk="0" h="13487" w="31744">
                  <a:moveTo>
                    <a:pt x="1" y="1"/>
                  </a:moveTo>
                  <a:lnTo>
                    <a:pt x="1" y="1923"/>
                  </a:lnTo>
                  <a:lnTo>
                    <a:pt x="31743" y="13487"/>
                  </a:lnTo>
                  <a:lnTo>
                    <a:pt x="31743" y="115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616605" y="9838840"/>
              <a:ext cx="459960" cy="785760"/>
            </a:xfrm>
            <a:custGeom>
              <a:rect b="b" l="l" r="r" t="t"/>
              <a:pathLst>
                <a:path extrusionOk="0" h="13096" w="7666">
                  <a:moveTo>
                    <a:pt x="1" y="1"/>
                  </a:moveTo>
                  <a:lnTo>
                    <a:pt x="12" y="8056"/>
                  </a:lnTo>
                  <a:lnTo>
                    <a:pt x="7666" y="13095"/>
                  </a:lnTo>
                  <a:lnTo>
                    <a:pt x="7666" y="9308"/>
                  </a:lnTo>
                  <a:lnTo>
                    <a:pt x="381" y="1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1076505" y="10322200"/>
              <a:ext cx="459960" cy="299040"/>
            </a:xfrm>
            <a:custGeom>
              <a:rect b="b" l="l" r="r" t="t"/>
              <a:pathLst>
                <a:path extrusionOk="0" h="4984" w="7666">
                  <a:moveTo>
                    <a:pt x="1" y="0"/>
                  </a:moveTo>
                  <a:lnTo>
                    <a:pt x="7665" y="4983"/>
                  </a:lnTo>
                  <a:lnTo>
                    <a:pt x="7665" y="34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1995585" y="10624540"/>
              <a:ext cx="76500" cy="524940"/>
            </a:xfrm>
            <a:custGeom>
              <a:rect b="b" l="l" r="r" t="t"/>
              <a:pathLst>
                <a:path extrusionOk="0" h="8749" w="1275">
                  <a:moveTo>
                    <a:pt x="1" y="0"/>
                  </a:moveTo>
                  <a:lnTo>
                    <a:pt x="1" y="8749"/>
                  </a:lnTo>
                  <a:lnTo>
                    <a:pt x="1274" y="87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>
              <a:off x="88365" y="11149420"/>
              <a:ext cx="3103920" cy="46980"/>
            </a:xfrm>
            <a:custGeom>
              <a:rect b="b" l="l" r="r" t="t"/>
              <a:pathLst>
                <a:path extrusionOk="0" h="783" w="51732">
                  <a:moveTo>
                    <a:pt x="481" y="1"/>
                  </a:moveTo>
                  <a:cubicBezTo>
                    <a:pt x="213" y="1"/>
                    <a:pt x="0" y="168"/>
                    <a:pt x="0" y="392"/>
                  </a:cubicBezTo>
                  <a:cubicBezTo>
                    <a:pt x="0" y="593"/>
                    <a:pt x="224" y="783"/>
                    <a:pt x="492" y="783"/>
                  </a:cubicBezTo>
                  <a:lnTo>
                    <a:pt x="51251" y="783"/>
                  </a:lnTo>
                  <a:cubicBezTo>
                    <a:pt x="51508" y="783"/>
                    <a:pt x="51732" y="593"/>
                    <a:pt x="51732" y="392"/>
                  </a:cubicBezTo>
                  <a:cubicBezTo>
                    <a:pt x="51732" y="180"/>
                    <a:pt x="51508" y="1"/>
                    <a:pt x="5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9"/>
            <p:cNvSpPr/>
            <p:nvPr/>
          </p:nvSpPr>
          <p:spPr>
            <a:xfrm>
              <a:off x="139965" y="10273240"/>
              <a:ext cx="437160" cy="874920"/>
            </a:xfrm>
            <a:custGeom>
              <a:rect b="b" l="l" r="r" t="t"/>
              <a:pathLst>
                <a:path extrusionOk="0" h="14582" w="7286">
                  <a:moveTo>
                    <a:pt x="3599" y="1"/>
                  </a:moveTo>
                  <a:cubicBezTo>
                    <a:pt x="1621" y="1"/>
                    <a:pt x="1" y="1610"/>
                    <a:pt x="1" y="3610"/>
                  </a:cubicBezTo>
                  <a:lnTo>
                    <a:pt x="1" y="14581"/>
                  </a:lnTo>
                  <a:lnTo>
                    <a:pt x="7286" y="14581"/>
                  </a:lnTo>
                  <a:lnTo>
                    <a:pt x="7286" y="3610"/>
                  </a:lnTo>
                  <a:cubicBezTo>
                    <a:pt x="7286" y="2012"/>
                    <a:pt x="6235" y="649"/>
                    <a:pt x="4783" y="191"/>
                  </a:cubicBezTo>
                  <a:cubicBezTo>
                    <a:pt x="4436" y="57"/>
                    <a:pt x="4057" y="1"/>
                    <a:pt x="3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103365" y="10545640"/>
              <a:ext cx="509280" cy="67560"/>
            </a:xfrm>
            <a:custGeom>
              <a:rect b="b" l="l" r="r" t="t"/>
              <a:pathLst>
                <a:path extrusionOk="0" h="1126" w="8488">
                  <a:moveTo>
                    <a:pt x="5144" y="1"/>
                  </a:moveTo>
                  <a:cubicBezTo>
                    <a:pt x="3216" y="1"/>
                    <a:pt x="946" y="8"/>
                    <a:pt x="723" y="8"/>
                  </a:cubicBezTo>
                  <a:cubicBezTo>
                    <a:pt x="716" y="8"/>
                    <a:pt x="709" y="8"/>
                    <a:pt x="702" y="8"/>
                  </a:cubicBezTo>
                  <a:cubicBezTo>
                    <a:pt x="0" y="8"/>
                    <a:pt x="14" y="1125"/>
                    <a:pt x="712" y="1125"/>
                  </a:cubicBezTo>
                  <a:cubicBezTo>
                    <a:pt x="716" y="1125"/>
                    <a:pt x="719" y="1125"/>
                    <a:pt x="723" y="1125"/>
                  </a:cubicBezTo>
                  <a:lnTo>
                    <a:pt x="7125" y="1125"/>
                  </a:lnTo>
                  <a:cubicBezTo>
                    <a:pt x="7141" y="1119"/>
                    <a:pt x="7212" y="1117"/>
                    <a:pt x="7305" y="1117"/>
                  </a:cubicBezTo>
                  <a:cubicBezTo>
                    <a:pt x="7403" y="1117"/>
                    <a:pt x="7525" y="1119"/>
                    <a:pt x="7633" y="1119"/>
                  </a:cubicBezTo>
                  <a:cubicBezTo>
                    <a:pt x="7767" y="1119"/>
                    <a:pt x="7878" y="1116"/>
                    <a:pt x="7896" y="1103"/>
                  </a:cubicBezTo>
                  <a:cubicBezTo>
                    <a:pt x="8488" y="1014"/>
                    <a:pt x="8488" y="97"/>
                    <a:pt x="7896" y="19"/>
                  </a:cubicBezTo>
                  <a:cubicBezTo>
                    <a:pt x="7843" y="5"/>
                    <a:pt x="6590" y="1"/>
                    <a:pt x="5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140625" y="10611100"/>
              <a:ext cx="437160" cy="13800"/>
            </a:xfrm>
            <a:custGeom>
              <a:rect b="b" l="l" r="r" t="t"/>
              <a:pathLst>
                <a:path extrusionOk="0" h="230" w="7286">
                  <a:moveTo>
                    <a:pt x="7286" y="1"/>
                  </a:moveTo>
                  <a:cubicBezTo>
                    <a:pt x="7241" y="12"/>
                    <a:pt x="470" y="12"/>
                    <a:pt x="1" y="12"/>
                  </a:cubicBezTo>
                  <a:lnTo>
                    <a:pt x="1" y="213"/>
                  </a:lnTo>
                  <a:cubicBezTo>
                    <a:pt x="280" y="224"/>
                    <a:pt x="2009" y="230"/>
                    <a:pt x="3715" y="230"/>
                  </a:cubicBezTo>
                  <a:cubicBezTo>
                    <a:pt x="5420" y="230"/>
                    <a:pt x="7101" y="224"/>
                    <a:pt x="7286" y="213"/>
                  </a:cubicBezTo>
                  <a:lnTo>
                    <a:pt x="7286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103545" y="10966960"/>
              <a:ext cx="509100" cy="67500"/>
            </a:xfrm>
            <a:custGeom>
              <a:rect b="b" l="l" r="r" t="t"/>
              <a:pathLst>
                <a:path extrusionOk="0" h="1125" w="8485">
                  <a:moveTo>
                    <a:pt x="3378" y="1"/>
                  </a:moveTo>
                  <a:cubicBezTo>
                    <a:pt x="2035" y="1"/>
                    <a:pt x="876" y="3"/>
                    <a:pt x="720" y="3"/>
                  </a:cubicBezTo>
                  <a:cubicBezTo>
                    <a:pt x="716" y="3"/>
                    <a:pt x="713" y="3"/>
                    <a:pt x="709" y="3"/>
                  </a:cubicBezTo>
                  <a:cubicBezTo>
                    <a:pt x="0" y="3"/>
                    <a:pt x="8" y="1120"/>
                    <a:pt x="699" y="1120"/>
                  </a:cubicBezTo>
                  <a:cubicBezTo>
                    <a:pt x="706" y="1120"/>
                    <a:pt x="713" y="1120"/>
                    <a:pt x="720" y="1120"/>
                  </a:cubicBezTo>
                  <a:lnTo>
                    <a:pt x="7122" y="1120"/>
                  </a:lnTo>
                  <a:cubicBezTo>
                    <a:pt x="7130" y="1118"/>
                    <a:pt x="7154" y="1118"/>
                    <a:pt x="7187" y="1118"/>
                  </a:cubicBezTo>
                  <a:cubicBezTo>
                    <a:pt x="7293" y="1118"/>
                    <a:pt x="7501" y="1124"/>
                    <a:pt x="7664" y="1124"/>
                  </a:cubicBezTo>
                  <a:cubicBezTo>
                    <a:pt x="7782" y="1124"/>
                    <a:pt x="7877" y="1121"/>
                    <a:pt x="7893" y="1109"/>
                  </a:cubicBezTo>
                  <a:cubicBezTo>
                    <a:pt x="8485" y="1031"/>
                    <a:pt x="8485" y="103"/>
                    <a:pt x="7893" y="25"/>
                  </a:cubicBezTo>
                  <a:cubicBezTo>
                    <a:pt x="7819" y="5"/>
                    <a:pt x="5392" y="1"/>
                    <a:pt x="3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139965" y="11034160"/>
              <a:ext cx="437160" cy="11400"/>
            </a:xfrm>
            <a:custGeom>
              <a:rect b="b" l="l" r="r" t="t"/>
              <a:pathLst>
                <a:path extrusionOk="0" h="190" w="7286">
                  <a:moveTo>
                    <a:pt x="1" y="0"/>
                  </a:moveTo>
                  <a:lnTo>
                    <a:pt x="1" y="168"/>
                  </a:lnTo>
                  <a:cubicBezTo>
                    <a:pt x="23" y="190"/>
                    <a:pt x="68" y="190"/>
                    <a:pt x="113" y="190"/>
                  </a:cubicBezTo>
                  <a:lnTo>
                    <a:pt x="7174" y="190"/>
                  </a:lnTo>
                  <a:cubicBezTo>
                    <a:pt x="7219" y="190"/>
                    <a:pt x="7241" y="190"/>
                    <a:pt x="7286" y="168"/>
                  </a:cubicBezTo>
                  <a:lnTo>
                    <a:pt x="7286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140625" y="10284640"/>
              <a:ext cx="437160" cy="864840"/>
            </a:xfrm>
            <a:custGeom>
              <a:rect b="b" l="l" r="r" t="t"/>
              <a:pathLst>
                <a:path extrusionOk="0" h="14414" w="7286">
                  <a:moveTo>
                    <a:pt x="4794" y="1"/>
                  </a:moveTo>
                  <a:lnTo>
                    <a:pt x="4794" y="1"/>
                  </a:lnTo>
                  <a:cubicBezTo>
                    <a:pt x="5286" y="459"/>
                    <a:pt x="5710" y="961"/>
                    <a:pt x="6034" y="1520"/>
                  </a:cubicBezTo>
                  <a:cubicBezTo>
                    <a:pt x="6548" y="2380"/>
                    <a:pt x="6504" y="3375"/>
                    <a:pt x="6504" y="4369"/>
                  </a:cubicBezTo>
                  <a:lnTo>
                    <a:pt x="6504" y="12682"/>
                  </a:lnTo>
                  <a:cubicBezTo>
                    <a:pt x="6537" y="12984"/>
                    <a:pt x="6425" y="13319"/>
                    <a:pt x="6113" y="13419"/>
                  </a:cubicBezTo>
                  <a:cubicBezTo>
                    <a:pt x="4638" y="13978"/>
                    <a:pt x="2358" y="14213"/>
                    <a:pt x="1" y="14414"/>
                  </a:cubicBezTo>
                  <a:lnTo>
                    <a:pt x="7286" y="14414"/>
                  </a:lnTo>
                  <a:lnTo>
                    <a:pt x="7286" y="5665"/>
                  </a:lnTo>
                  <a:lnTo>
                    <a:pt x="7286" y="3431"/>
                  </a:lnTo>
                  <a:cubicBezTo>
                    <a:pt x="7275" y="1822"/>
                    <a:pt x="6224" y="459"/>
                    <a:pt x="4794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2657265" y="10273240"/>
              <a:ext cx="437160" cy="874920"/>
            </a:xfrm>
            <a:custGeom>
              <a:rect b="b" l="l" r="r" t="t"/>
              <a:pathLst>
                <a:path extrusionOk="0" h="14582" w="7286">
                  <a:moveTo>
                    <a:pt x="3598" y="1"/>
                  </a:moveTo>
                  <a:cubicBezTo>
                    <a:pt x="1621" y="1"/>
                    <a:pt x="0" y="1610"/>
                    <a:pt x="0" y="3610"/>
                  </a:cubicBezTo>
                  <a:lnTo>
                    <a:pt x="0" y="14581"/>
                  </a:lnTo>
                  <a:lnTo>
                    <a:pt x="7285" y="14581"/>
                  </a:lnTo>
                  <a:lnTo>
                    <a:pt x="7285" y="3610"/>
                  </a:lnTo>
                  <a:cubicBezTo>
                    <a:pt x="7285" y="2012"/>
                    <a:pt x="6235" y="649"/>
                    <a:pt x="4783" y="191"/>
                  </a:cubicBezTo>
                  <a:cubicBezTo>
                    <a:pt x="4436" y="57"/>
                    <a:pt x="4056" y="1"/>
                    <a:pt x="3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2620605" y="10545640"/>
              <a:ext cx="509340" cy="67560"/>
            </a:xfrm>
            <a:custGeom>
              <a:rect b="b" l="l" r="r" t="t"/>
              <a:pathLst>
                <a:path extrusionOk="0" h="1126" w="8489">
                  <a:moveTo>
                    <a:pt x="5145" y="1"/>
                  </a:moveTo>
                  <a:cubicBezTo>
                    <a:pt x="3217" y="1"/>
                    <a:pt x="947" y="8"/>
                    <a:pt x="723" y="8"/>
                  </a:cubicBezTo>
                  <a:cubicBezTo>
                    <a:pt x="716" y="8"/>
                    <a:pt x="709" y="8"/>
                    <a:pt x="702" y="8"/>
                  </a:cubicBezTo>
                  <a:cubicBezTo>
                    <a:pt x="1" y="8"/>
                    <a:pt x="15" y="1125"/>
                    <a:pt x="713" y="1125"/>
                  </a:cubicBezTo>
                  <a:cubicBezTo>
                    <a:pt x="716" y="1125"/>
                    <a:pt x="720" y="1125"/>
                    <a:pt x="723" y="1125"/>
                  </a:cubicBezTo>
                  <a:lnTo>
                    <a:pt x="7125" y="1125"/>
                  </a:lnTo>
                  <a:cubicBezTo>
                    <a:pt x="7142" y="1119"/>
                    <a:pt x="7213" y="1117"/>
                    <a:pt x="7305" y="1117"/>
                  </a:cubicBezTo>
                  <a:cubicBezTo>
                    <a:pt x="7403" y="1117"/>
                    <a:pt x="7526" y="1119"/>
                    <a:pt x="7634" y="1119"/>
                  </a:cubicBezTo>
                  <a:cubicBezTo>
                    <a:pt x="7767" y="1119"/>
                    <a:pt x="7879" y="1116"/>
                    <a:pt x="7896" y="1103"/>
                  </a:cubicBezTo>
                  <a:cubicBezTo>
                    <a:pt x="8466" y="1014"/>
                    <a:pt x="8488" y="97"/>
                    <a:pt x="7896" y="19"/>
                  </a:cubicBezTo>
                  <a:cubicBezTo>
                    <a:pt x="7844" y="5"/>
                    <a:pt x="6590" y="1"/>
                    <a:pt x="5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2657265" y="10611100"/>
              <a:ext cx="437160" cy="13800"/>
            </a:xfrm>
            <a:custGeom>
              <a:rect b="b" l="l" r="r" t="t"/>
              <a:pathLst>
                <a:path extrusionOk="0" h="230" w="7286">
                  <a:moveTo>
                    <a:pt x="7285" y="1"/>
                  </a:moveTo>
                  <a:cubicBezTo>
                    <a:pt x="7241" y="12"/>
                    <a:pt x="470" y="12"/>
                    <a:pt x="0" y="12"/>
                  </a:cubicBezTo>
                  <a:lnTo>
                    <a:pt x="0" y="213"/>
                  </a:lnTo>
                  <a:cubicBezTo>
                    <a:pt x="280" y="224"/>
                    <a:pt x="2006" y="230"/>
                    <a:pt x="3710" y="230"/>
                  </a:cubicBezTo>
                  <a:cubicBezTo>
                    <a:pt x="5414" y="230"/>
                    <a:pt x="7095" y="224"/>
                    <a:pt x="7285" y="213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2620845" y="10966960"/>
              <a:ext cx="509100" cy="67500"/>
            </a:xfrm>
            <a:custGeom>
              <a:rect b="b" l="l" r="r" t="t"/>
              <a:pathLst>
                <a:path extrusionOk="0" h="1125" w="8485">
                  <a:moveTo>
                    <a:pt x="3378" y="1"/>
                  </a:moveTo>
                  <a:cubicBezTo>
                    <a:pt x="2035" y="1"/>
                    <a:pt x="876" y="3"/>
                    <a:pt x="719" y="3"/>
                  </a:cubicBezTo>
                  <a:cubicBezTo>
                    <a:pt x="716" y="3"/>
                    <a:pt x="712" y="3"/>
                    <a:pt x="709" y="3"/>
                  </a:cubicBezTo>
                  <a:cubicBezTo>
                    <a:pt x="0" y="3"/>
                    <a:pt x="7" y="1120"/>
                    <a:pt x="699" y="1120"/>
                  </a:cubicBezTo>
                  <a:cubicBezTo>
                    <a:pt x="706" y="1120"/>
                    <a:pt x="712" y="1120"/>
                    <a:pt x="719" y="1120"/>
                  </a:cubicBezTo>
                  <a:lnTo>
                    <a:pt x="7121" y="1120"/>
                  </a:lnTo>
                  <a:cubicBezTo>
                    <a:pt x="7130" y="1118"/>
                    <a:pt x="7153" y="1118"/>
                    <a:pt x="7187" y="1118"/>
                  </a:cubicBezTo>
                  <a:cubicBezTo>
                    <a:pt x="7293" y="1118"/>
                    <a:pt x="7501" y="1124"/>
                    <a:pt x="7664" y="1124"/>
                  </a:cubicBezTo>
                  <a:cubicBezTo>
                    <a:pt x="7782" y="1124"/>
                    <a:pt x="7876" y="1121"/>
                    <a:pt x="7892" y="1109"/>
                  </a:cubicBezTo>
                  <a:cubicBezTo>
                    <a:pt x="8462" y="1031"/>
                    <a:pt x="8484" y="103"/>
                    <a:pt x="7892" y="25"/>
                  </a:cubicBezTo>
                  <a:cubicBezTo>
                    <a:pt x="7819" y="5"/>
                    <a:pt x="5392" y="1"/>
                    <a:pt x="3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2657265" y="11034160"/>
              <a:ext cx="437160" cy="11400"/>
            </a:xfrm>
            <a:custGeom>
              <a:rect b="b" l="l" r="r" t="t"/>
              <a:pathLst>
                <a:path extrusionOk="0" h="190" w="7286">
                  <a:moveTo>
                    <a:pt x="0" y="0"/>
                  </a:moveTo>
                  <a:lnTo>
                    <a:pt x="0" y="168"/>
                  </a:lnTo>
                  <a:cubicBezTo>
                    <a:pt x="23" y="190"/>
                    <a:pt x="68" y="190"/>
                    <a:pt x="112" y="190"/>
                  </a:cubicBezTo>
                  <a:lnTo>
                    <a:pt x="7174" y="190"/>
                  </a:lnTo>
                  <a:cubicBezTo>
                    <a:pt x="7218" y="190"/>
                    <a:pt x="7241" y="190"/>
                    <a:pt x="7285" y="168"/>
                  </a:cubicBezTo>
                  <a:lnTo>
                    <a:pt x="7285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2657925" y="10284640"/>
              <a:ext cx="437160" cy="864840"/>
            </a:xfrm>
            <a:custGeom>
              <a:rect b="b" l="l" r="r" t="t"/>
              <a:pathLst>
                <a:path extrusionOk="0" h="14414" w="7286">
                  <a:moveTo>
                    <a:pt x="4794" y="1"/>
                  </a:moveTo>
                  <a:lnTo>
                    <a:pt x="4794" y="1"/>
                  </a:lnTo>
                  <a:cubicBezTo>
                    <a:pt x="5297" y="459"/>
                    <a:pt x="5710" y="961"/>
                    <a:pt x="6034" y="1520"/>
                  </a:cubicBezTo>
                  <a:cubicBezTo>
                    <a:pt x="6548" y="2380"/>
                    <a:pt x="6503" y="3375"/>
                    <a:pt x="6503" y="4369"/>
                  </a:cubicBezTo>
                  <a:lnTo>
                    <a:pt x="6503" y="12682"/>
                  </a:lnTo>
                  <a:cubicBezTo>
                    <a:pt x="6537" y="12984"/>
                    <a:pt x="6425" y="13319"/>
                    <a:pt x="6112" y="13419"/>
                  </a:cubicBezTo>
                  <a:cubicBezTo>
                    <a:pt x="4637" y="13978"/>
                    <a:pt x="2358" y="14213"/>
                    <a:pt x="1" y="14414"/>
                  </a:cubicBezTo>
                  <a:lnTo>
                    <a:pt x="7285" y="14414"/>
                  </a:lnTo>
                  <a:lnTo>
                    <a:pt x="7285" y="5665"/>
                  </a:lnTo>
                  <a:lnTo>
                    <a:pt x="7285" y="3431"/>
                  </a:lnTo>
                  <a:cubicBezTo>
                    <a:pt x="7274" y="1822"/>
                    <a:pt x="6224" y="459"/>
                    <a:pt x="4794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9"/>
            <p:cNvSpPr/>
            <p:nvPr/>
          </p:nvSpPr>
          <p:spPr>
            <a:xfrm>
              <a:off x="1175745" y="10859860"/>
              <a:ext cx="27540" cy="73800"/>
            </a:xfrm>
            <a:custGeom>
              <a:rect b="b" l="l" r="r" t="t"/>
              <a:pathLst>
                <a:path extrusionOk="0" h="1230" w="459">
                  <a:moveTo>
                    <a:pt x="0" y="0"/>
                  </a:moveTo>
                  <a:lnTo>
                    <a:pt x="458" y="1229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1370805" y="10859860"/>
              <a:ext cx="24840" cy="73800"/>
            </a:xfrm>
            <a:custGeom>
              <a:rect b="b" l="l" r="r" t="t"/>
              <a:pathLst>
                <a:path extrusionOk="0" h="1230" w="414">
                  <a:moveTo>
                    <a:pt x="0" y="0"/>
                  </a:moveTo>
                  <a:lnTo>
                    <a:pt x="0" y="1229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1203225" y="10859860"/>
              <a:ext cx="167640" cy="73800"/>
            </a:xfrm>
            <a:custGeom>
              <a:rect b="b" l="l" r="r" t="t"/>
              <a:pathLst>
                <a:path extrusionOk="0" h="1230" w="2794">
                  <a:moveTo>
                    <a:pt x="0" y="0"/>
                  </a:moveTo>
                  <a:lnTo>
                    <a:pt x="0" y="1229"/>
                  </a:lnTo>
                  <a:lnTo>
                    <a:pt x="2793" y="1229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2168565" y="10023220"/>
              <a:ext cx="18180" cy="46980"/>
            </a:xfrm>
            <a:custGeom>
              <a:rect b="b" l="l" r="r" t="t"/>
              <a:pathLst>
                <a:path extrusionOk="0" h="783" w="303">
                  <a:moveTo>
                    <a:pt x="0" y="0"/>
                  </a:moveTo>
                  <a:lnTo>
                    <a:pt x="12" y="782"/>
                  </a:lnTo>
                  <a:lnTo>
                    <a:pt x="302" y="782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318285" y="10106980"/>
              <a:ext cx="83220" cy="13500"/>
            </a:xfrm>
            <a:custGeom>
              <a:rect b="b" l="l" r="r" t="t"/>
              <a:pathLst>
                <a:path extrusionOk="0" h="225" w="1387">
                  <a:moveTo>
                    <a:pt x="113" y="1"/>
                  </a:moveTo>
                  <a:cubicBezTo>
                    <a:pt x="57" y="1"/>
                    <a:pt x="1" y="34"/>
                    <a:pt x="1" y="112"/>
                  </a:cubicBezTo>
                  <a:cubicBezTo>
                    <a:pt x="1" y="157"/>
                    <a:pt x="46" y="224"/>
                    <a:pt x="113" y="224"/>
                  </a:cubicBezTo>
                  <a:lnTo>
                    <a:pt x="1275" y="224"/>
                  </a:lnTo>
                  <a:cubicBezTo>
                    <a:pt x="1330" y="224"/>
                    <a:pt x="1386" y="180"/>
                    <a:pt x="1386" y="112"/>
                  </a:cubicBezTo>
                  <a:cubicBezTo>
                    <a:pt x="1386" y="45"/>
                    <a:pt x="1342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9"/>
            <p:cNvSpPr/>
            <p:nvPr/>
          </p:nvSpPr>
          <p:spPr>
            <a:xfrm>
              <a:off x="432285" y="10006420"/>
              <a:ext cx="14100" cy="82560"/>
            </a:xfrm>
            <a:custGeom>
              <a:rect b="b" l="l" r="r" t="t"/>
              <a:pathLst>
                <a:path extrusionOk="0" h="1376" w="235">
                  <a:moveTo>
                    <a:pt x="112" y="1"/>
                  </a:moveTo>
                  <a:cubicBezTo>
                    <a:pt x="56" y="1"/>
                    <a:pt x="0" y="34"/>
                    <a:pt x="0" y="113"/>
                  </a:cubicBezTo>
                  <a:lnTo>
                    <a:pt x="0" y="1263"/>
                  </a:lnTo>
                  <a:cubicBezTo>
                    <a:pt x="0" y="1319"/>
                    <a:pt x="45" y="1375"/>
                    <a:pt x="112" y="1375"/>
                  </a:cubicBezTo>
                  <a:cubicBezTo>
                    <a:pt x="179" y="1375"/>
                    <a:pt x="235" y="1342"/>
                    <a:pt x="224" y="1263"/>
                  </a:cubicBezTo>
                  <a:lnTo>
                    <a:pt x="224" y="113"/>
                  </a:lnTo>
                  <a:cubicBezTo>
                    <a:pt x="224" y="57"/>
                    <a:pt x="179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9"/>
            <p:cNvSpPr/>
            <p:nvPr/>
          </p:nvSpPr>
          <p:spPr>
            <a:xfrm>
              <a:off x="2788665" y="10005100"/>
              <a:ext cx="13440" cy="83160"/>
            </a:xfrm>
            <a:custGeom>
              <a:rect b="b" l="l" r="r" t="t"/>
              <a:pathLst>
                <a:path extrusionOk="0" h="1386" w="224">
                  <a:moveTo>
                    <a:pt x="112" y="0"/>
                  </a:moveTo>
                  <a:cubicBezTo>
                    <a:pt x="56" y="0"/>
                    <a:pt x="0" y="45"/>
                    <a:pt x="0" y="112"/>
                  </a:cubicBezTo>
                  <a:lnTo>
                    <a:pt x="0" y="1274"/>
                  </a:lnTo>
                  <a:cubicBezTo>
                    <a:pt x="0" y="1330"/>
                    <a:pt x="45" y="1386"/>
                    <a:pt x="112" y="1386"/>
                  </a:cubicBezTo>
                  <a:cubicBezTo>
                    <a:pt x="168" y="1386"/>
                    <a:pt x="224" y="1330"/>
                    <a:pt x="224" y="1274"/>
                  </a:cubicBezTo>
                  <a:lnTo>
                    <a:pt x="224" y="112"/>
                  </a:lnTo>
                  <a:cubicBezTo>
                    <a:pt x="224" y="56"/>
                    <a:pt x="179" y="0"/>
                    <a:pt x="1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2833545" y="10112380"/>
              <a:ext cx="83220" cy="13440"/>
            </a:xfrm>
            <a:custGeom>
              <a:rect b="b" l="l" r="r" t="t"/>
              <a:pathLst>
                <a:path extrusionOk="0" h="224" w="1387">
                  <a:moveTo>
                    <a:pt x="113" y="0"/>
                  </a:moveTo>
                  <a:cubicBezTo>
                    <a:pt x="57" y="0"/>
                    <a:pt x="1" y="45"/>
                    <a:pt x="1" y="112"/>
                  </a:cubicBezTo>
                  <a:cubicBezTo>
                    <a:pt x="1" y="168"/>
                    <a:pt x="57" y="224"/>
                    <a:pt x="113" y="224"/>
                  </a:cubicBezTo>
                  <a:lnTo>
                    <a:pt x="1275" y="224"/>
                  </a:lnTo>
                  <a:cubicBezTo>
                    <a:pt x="1331" y="224"/>
                    <a:pt x="1386" y="190"/>
                    <a:pt x="1386" y="112"/>
                  </a:cubicBezTo>
                  <a:cubicBezTo>
                    <a:pt x="1386" y="56"/>
                    <a:pt x="1342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0" name="Google Shape;1530;p49"/>
          <p:cNvSpPr txBox="1"/>
          <p:nvPr>
            <p:ph type="title"/>
          </p:nvPr>
        </p:nvSpPr>
        <p:spPr>
          <a:xfrm>
            <a:off x="370625" y="540000"/>
            <a:ext cx="82794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Data Visualization (ThingSpeak)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31" name="Google Shape;1531;p49"/>
          <p:cNvGrpSpPr/>
          <p:nvPr/>
        </p:nvGrpSpPr>
        <p:grpSpPr>
          <a:xfrm>
            <a:off x="5498446" y="1554712"/>
            <a:ext cx="360707" cy="360676"/>
            <a:chOff x="515588" y="1886151"/>
            <a:chExt cx="360707" cy="360676"/>
          </a:xfrm>
        </p:grpSpPr>
        <p:sp>
          <p:nvSpPr>
            <p:cNvPr id="1532" name="Google Shape;1532;p49"/>
            <p:cNvSpPr/>
            <p:nvPr/>
          </p:nvSpPr>
          <p:spPr>
            <a:xfrm>
              <a:off x="540169" y="1937205"/>
              <a:ext cx="15770" cy="14303"/>
            </a:xfrm>
            <a:custGeom>
              <a:rect b="b" l="l" r="r" t="t"/>
              <a:pathLst>
                <a:path extrusionOk="0" h="907" w="1000">
                  <a:moveTo>
                    <a:pt x="506" y="1"/>
                  </a:moveTo>
                  <a:cubicBezTo>
                    <a:pt x="389" y="1"/>
                    <a:pt x="271" y="47"/>
                    <a:pt x="184" y="138"/>
                  </a:cubicBezTo>
                  <a:lnTo>
                    <a:pt x="171" y="151"/>
                  </a:lnTo>
                  <a:cubicBezTo>
                    <a:pt x="1" y="329"/>
                    <a:pt x="9" y="614"/>
                    <a:pt x="189" y="784"/>
                  </a:cubicBezTo>
                  <a:cubicBezTo>
                    <a:pt x="273" y="868"/>
                    <a:pt x="385" y="907"/>
                    <a:pt x="495" y="907"/>
                  </a:cubicBezTo>
                  <a:cubicBezTo>
                    <a:pt x="613" y="907"/>
                    <a:pt x="730" y="857"/>
                    <a:pt x="819" y="766"/>
                  </a:cubicBezTo>
                  <a:lnTo>
                    <a:pt x="830" y="758"/>
                  </a:lnTo>
                  <a:cubicBezTo>
                    <a:pt x="1000" y="580"/>
                    <a:pt x="995" y="295"/>
                    <a:pt x="817" y="125"/>
                  </a:cubicBezTo>
                  <a:cubicBezTo>
                    <a:pt x="730" y="42"/>
                    <a:pt x="618" y="1"/>
                    <a:pt x="5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515588" y="1886151"/>
              <a:ext cx="360707" cy="360676"/>
            </a:xfrm>
            <a:custGeom>
              <a:rect b="b" l="l" r="r" t="t"/>
              <a:pathLst>
                <a:path extrusionOk="0" h="22871" w="22873">
                  <a:moveTo>
                    <a:pt x="15823" y="1"/>
                  </a:moveTo>
                  <a:cubicBezTo>
                    <a:pt x="13574" y="1"/>
                    <a:pt x="11498" y="1055"/>
                    <a:pt x="10170" y="2843"/>
                  </a:cubicBezTo>
                  <a:cubicBezTo>
                    <a:pt x="9061" y="1944"/>
                    <a:pt x="7688" y="1457"/>
                    <a:pt x="6247" y="1457"/>
                  </a:cubicBezTo>
                  <a:cubicBezTo>
                    <a:pt x="5207" y="1457"/>
                    <a:pt x="4182" y="1714"/>
                    <a:pt x="3274" y="2205"/>
                  </a:cubicBezTo>
                  <a:cubicBezTo>
                    <a:pt x="3060" y="2323"/>
                    <a:pt x="2979" y="2595"/>
                    <a:pt x="3096" y="2809"/>
                  </a:cubicBezTo>
                  <a:cubicBezTo>
                    <a:pt x="3177" y="2959"/>
                    <a:pt x="3330" y="3044"/>
                    <a:pt x="3489" y="3044"/>
                  </a:cubicBezTo>
                  <a:cubicBezTo>
                    <a:pt x="3560" y="3044"/>
                    <a:pt x="3633" y="3026"/>
                    <a:pt x="3701" y="2990"/>
                  </a:cubicBezTo>
                  <a:cubicBezTo>
                    <a:pt x="4475" y="2571"/>
                    <a:pt x="5353" y="2349"/>
                    <a:pt x="6242" y="2349"/>
                  </a:cubicBezTo>
                  <a:cubicBezTo>
                    <a:pt x="7625" y="2349"/>
                    <a:pt x="8941" y="2875"/>
                    <a:pt x="9940" y="3829"/>
                  </a:cubicBezTo>
                  <a:cubicBezTo>
                    <a:pt x="10025" y="3907"/>
                    <a:pt x="10133" y="3953"/>
                    <a:pt x="10246" y="3953"/>
                  </a:cubicBezTo>
                  <a:cubicBezTo>
                    <a:pt x="10265" y="3953"/>
                    <a:pt x="10284" y="3952"/>
                    <a:pt x="10303" y="3949"/>
                  </a:cubicBezTo>
                  <a:cubicBezTo>
                    <a:pt x="10436" y="3934"/>
                    <a:pt x="10554" y="3863"/>
                    <a:pt x="10627" y="3748"/>
                  </a:cubicBezTo>
                  <a:cubicBezTo>
                    <a:pt x="11767" y="1959"/>
                    <a:pt x="13708" y="895"/>
                    <a:pt x="15823" y="895"/>
                  </a:cubicBezTo>
                  <a:cubicBezTo>
                    <a:pt x="19217" y="895"/>
                    <a:pt x="21979" y="3654"/>
                    <a:pt x="21979" y="7048"/>
                  </a:cubicBezTo>
                  <a:cubicBezTo>
                    <a:pt x="21979" y="8504"/>
                    <a:pt x="21458" y="9916"/>
                    <a:pt x="20519" y="11023"/>
                  </a:cubicBezTo>
                  <a:cubicBezTo>
                    <a:pt x="20438" y="11122"/>
                    <a:pt x="20399" y="11250"/>
                    <a:pt x="20420" y="11376"/>
                  </a:cubicBezTo>
                  <a:cubicBezTo>
                    <a:pt x="20438" y="11504"/>
                    <a:pt x="20512" y="11619"/>
                    <a:pt x="20619" y="11687"/>
                  </a:cubicBezTo>
                  <a:cubicBezTo>
                    <a:pt x="21471" y="12239"/>
                    <a:pt x="21979" y="13172"/>
                    <a:pt x="21979" y="14181"/>
                  </a:cubicBezTo>
                  <a:cubicBezTo>
                    <a:pt x="21979" y="15505"/>
                    <a:pt x="21092" y="16679"/>
                    <a:pt x="19821" y="17037"/>
                  </a:cubicBezTo>
                  <a:cubicBezTo>
                    <a:pt x="19659" y="17084"/>
                    <a:pt x="19536" y="17215"/>
                    <a:pt x="19505" y="17379"/>
                  </a:cubicBezTo>
                  <a:cubicBezTo>
                    <a:pt x="18987" y="20049"/>
                    <a:pt x="16634" y="21984"/>
                    <a:pt x="13912" y="21984"/>
                  </a:cubicBezTo>
                  <a:cubicBezTo>
                    <a:pt x="11990" y="21984"/>
                    <a:pt x="10209" y="21022"/>
                    <a:pt x="9150" y="19414"/>
                  </a:cubicBezTo>
                  <a:cubicBezTo>
                    <a:pt x="9085" y="19312"/>
                    <a:pt x="8980" y="19244"/>
                    <a:pt x="8857" y="19220"/>
                  </a:cubicBezTo>
                  <a:cubicBezTo>
                    <a:pt x="8829" y="19215"/>
                    <a:pt x="8801" y="19213"/>
                    <a:pt x="8773" y="19213"/>
                  </a:cubicBezTo>
                  <a:cubicBezTo>
                    <a:pt x="8681" y="19213"/>
                    <a:pt x="8591" y="19240"/>
                    <a:pt x="8515" y="19296"/>
                  </a:cubicBezTo>
                  <a:cubicBezTo>
                    <a:pt x="7699" y="19884"/>
                    <a:pt x="6731" y="20196"/>
                    <a:pt x="5717" y="20196"/>
                  </a:cubicBezTo>
                  <a:cubicBezTo>
                    <a:pt x="3070" y="20196"/>
                    <a:pt x="913" y="18041"/>
                    <a:pt x="913" y="15389"/>
                  </a:cubicBezTo>
                  <a:cubicBezTo>
                    <a:pt x="913" y="14103"/>
                    <a:pt x="1415" y="12892"/>
                    <a:pt x="2328" y="11985"/>
                  </a:cubicBezTo>
                  <a:cubicBezTo>
                    <a:pt x="2498" y="11815"/>
                    <a:pt x="2500" y="11540"/>
                    <a:pt x="2338" y="11363"/>
                  </a:cubicBezTo>
                  <a:cubicBezTo>
                    <a:pt x="1405" y="10366"/>
                    <a:pt x="892" y="9064"/>
                    <a:pt x="892" y="7702"/>
                  </a:cubicBezTo>
                  <a:cubicBezTo>
                    <a:pt x="892" y="6891"/>
                    <a:pt x="1070" y="6114"/>
                    <a:pt x="1415" y="5387"/>
                  </a:cubicBezTo>
                  <a:cubicBezTo>
                    <a:pt x="1525" y="5165"/>
                    <a:pt x="1428" y="4901"/>
                    <a:pt x="1206" y="4794"/>
                  </a:cubicBezTo>
                  <a:cubicBezTo>
                    <a:pt x="1143" y="4763"/>
                    <a:pt x="1078" y="4748"/>
                    <a:pt x="1013" y="4748"/>
                  </a:cubicBezTo>
                  <a:cubicBezTo>
                    <a:pt x="847" y="4748"/>
                    <a:pt x="689" y="4843"/>
                    <a:pt x="612" y="5003"/>
                  </a:cubicBezTo>
                  <a:cubicBezTo>
                    <a:pt x="207" y="5848"/>
                    <a:pt x="0" y="6758"/>
                    <a:pt x="0" y="7702"/>
                  </a:cubicBezTo>
                  <a:cubicBezTo>
                    <a:pt x="0" y="9153"/>
                    <a:pt x="500" y="10541"/>
                    <a:pt x="1412" y="11658"/>
                  </a:cubicBezTo>
                  <a:cubicBezTo>
                    <a:pt x="513" y="12691"/>
                    <a:pt x="24" y="14001"/>
                    <a:pt x="24" y="15387"/>
                  </a:cubicBezTo>
                  <a:cubicBezTo>
                    <a:pt x="24" y="18530"/>
                    <a:pt x="2579" y="21087"/>
                    <a:pt x="5724" y="21087"/>
                  </a:cubicBezTo>
                  <a:cubicBezTo>
                    <a:pt x="6773" y="21087"/>
                    <a:pt x="7782" y="20802"/>
                    <a:pt x="8669" y="20266"/>
                  </a:cubicBezTo>
                  <a:cubicBezTo>
                    <a:pt x="9913" y="21903"/>
                    <a:pt x="11846" y="22871"/>
                    <a:pt x="13922" y="22871"/>
                  </a:cubicBezTo>
                  <a:cubicBezTo>
                    <a:pt x="16982" y="22871"/>
                    <a:pt x="19638" y="20758"/>
                    <a:pt x="20323" y="17816"/>
                  </a:cubicBezTo>
                  <a:cubicBezTo>
                    <a:pt x="21837" y="17267"/>
                    <a:pt x="22873" y="15810"/>
                    <a:pt x="22873" y="14184"/>
                  </a:cubicBezTo>
                  <a:cubicBezTo>
                    <a:pt x="22873" y="13033"/>
                    <a:pt x="22368" y="11961"/>
                    <a:pt x="21500" y="11232"/>
                  </a:cubicBezTo>
                  <a:cubicBezTo>
                    <a:pt x="22392" y="10026"/>
                    <a:pt x="22873" y="8559"/>
                    <a:pt x="22873" y="7051"/>
                  </a:cubicBezTo>
                  <a:cubicBezTo>
                    <a:pt x="22873" y="3165"/>
                    <a:pt x="19709" y="1"/>
                    <a:pt x="15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758291" y="1924063"/>
              <a:ext cx="14240" cy="14161"/>
            </a:xfrm>
            <a:custGeom>
              <a:rect b="b" l="l" r="r" t="t"/>
              <a:pathLst>
                <a:path extrusionOk="0" h="898" w="903">
                  <a:moveTo>
                    <a:pt x="451" y="1"/>
                  </a:moveTo>
                  <a:cubicBezTo>
                    <a:pt x="205" y="1"/>
                    <a:pt x="1" y="200"/>
                    <a:pt x="1" y="445"/>
                  </a:cubicBezTo>
                  <a:cubicBezTo>
                    <a:pt x="1" y="694"/>
                    <a:pt x="202" y="893"/>
                    <a:pt x="448" y="898"/>
                  </a:cubicBezTo>
                  <a:lnTo>
                    <a:pt x="451" y="898"/>
                  </a:lnTo>
                  <a:cubicBezTo>
                    <a:pt x="699" y="898"/>
                    <a:pt x="903" y="696"/>
                    <a:pt x="903" y="448"/>
                  </a:cubicBezTo>
                  <a:cubicBezTo>
                    <a:pt x="903" y="205"/>
                    <a:pt x="699" y="1"/>
                    <a:pt x="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786186" y="1930658"/>
              <a:ext cx="52435" cy="73630"/>
            </a:xfrm>
            <a:custGeom>
              <a:rect b="b" l="l" r="r" t="t"/>
              <a:pathLst>
                <a:path extrusionOk="0" h="4669" w="3325">
                  <a:moveTo>
                    <a:pt x="511" y="1"/>
                  </a:moveTo>
                  <a:cubicBezTo>
                    <a:pt x="345" y="1"/>
                    <a:pt x="185" y="93"/>
                    <a:pt x="108" y="252"/>
                  </a:cubicBezTo>
                  <a:cubicBezTo>
                    <a:pt x="1" y="475"/>
                    <a:pt x="92" y="744"/>
                    <a:pt x="314" y="851"/>
                  </a:cubicBezTo>
                  <a:cubicBezTo>
                    <a:pt x="1596" y="1471"/>
                    <a:pt x="2425" y="2797"/>
                    <a:pt x="2425" y="4222"/>
                  </a:cubicBezTo>
                  <a:cubicBezTo>
                    <a:pt x="2425" y="4470"/>
                    <a:pt x="2626" y="4669"/>
                    <a:pt x="2874" y="4669"/>
                  </a:cubicBezTo>
                  <a:cubicBezTo>
                    <a:pt x="3123" y="4669"/>
                    <a:pt x="3321" y="4465"/>
                    <a:pt x="3324" y="4222"/>
                  </a:cubicBezTo>
                  <a:cubicBezTo>
                    <a:pt x="3324" y="3335"/>
                    <a:pt x="3073" y="2472"/>
                    <a:pt x="2594" y="1727"/>
                  </a:cubicBezTo>
                  <a:cubicBezTo>
                    <a:pt x="2132" y="1000"/>
                    <a:pt x="1478" y="422"/>
                    <a:pt x="707" y="46"/>
                  </a:cubicBezTo>
                  <a:cubicBezTo>
                    <a:pt x="644" y="15"/>
                    <a:pt x="577" y="1"/>
                    <a:pt x="5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554084" y="2121842"/>
              <a:ext cx="58901" cy="58869"/>
            </a:xfrm>
            <a:custGeom>
              <a:rect b="b" l="l" r="r" t="t"/>
              <a:pathLst>
                <a:path extrusionOk="0" h="3733" w="3735">
                  <a:moveTo>
                    <a:pt x="447" y="1"/>
                  </a:moveTo>
                  <a:cubicBezTo>
                    <a:pt x="199" y="1"/>
                    <a:pt x="0" y="199"/>
                    <a:pt x="0" y="448"/>
                  </a:cubicBezTo>
                  <a:cubicBezTo>
                    <a:pt x="0" y="2260"/>
                    <a:pt x="1472" y="3732"/>
                    <a:pt x="3284" y="3732"/>
                  </a:cubicBezTo>
                  <a:cubicBezTo>
                    <a:pt x="3533" y="3732"/>
                    <a:pt x="3734" y="3536"/>
                    <a:pt x="3734" y="3288"/>
                  </a:cubicBezTo>
                  <a:cubicBezTo>
                    <a:pt x="3734" y="3039"/>
                    <a:pt x="3535" y="2840"/>
                    <a:pt x="3287" y="2840"/>
                  </a:cubicBezTo>
                  <a:cubicBezTo>
                    <a:pt x="1967" y="2840"/>
                    <a:pt x="894" y="1768"/>
                    <a:pt x="894" y="448"/>
                  </a:cubicBezTo>
                  <a:cubicBezTo>
                    <a:pt x="894" y="199"/>
                    <a:pt x="696" y="1"/>
                    <a:pt x="4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9"/>
            <p:cNvSpPr/>
            <p:nvPr/>
          </p:nvSpPr>
          <p:spPr>
            <a:xfrm>
              <a:off x="678047" y="2002411"/>
              <a:ext cx="98657" cy="98657"/>
            </a:xfrm>
            <a:custGeom>
              <a:rect b="b" l="l" r="r" t="t"/>
              <a:pathLst>
                <a:path extrusionOk="0" h="6256" w="6256">
                  <a:moveTo>
                    <a:pt x="3128" y="895"/>
                  </a:moveTo>
                  <a:cubicBezTo>
                    <a:pt x="4360" y="895"/>
                    <a:pt x="5364" y="1899"/>
                    <a:pt x="5364" y="3131"/>
                  </a:cubicBezTo>
                  <a:cubicBezTo>
                    <a:pt x="5364" y="4365"/>
                    <a:pt x="4360" y="5366"/>
                    <a:pt x="3128" y="5366"/>
                  </a:cubicBezTo>
                  <a:cubicBezTo>
                    <a:pt x="1897" y="5366"/>
                    <a:pt x="893" y="4365"/>
                    <a:pt x="893" y="3131"/>
                  </a:cubicBezTo>
                  <a:cubicBezTo>
                    <a:pt x="893" y="1899"/>
                    <a:pt x="1897" y="895"/>
                    <a:pt x="3128" y="895"/>
                  </a:cubicBezTo>
                  <a:close/>
                  <a:moveTo>
                    <a:pt x="3128" y="1"/>
                  </a:moveTo>
                  <a:cubicBezTo>
                    <a:pt x="1402" y="1"/>
                    <a:pt x="1" y="1402"/>
                    <a:pt x="1" y="3128"/>
                  </a:cubicBezTo>
                  <a:cubicBezTo>
                    <a:pt x="1" y="4854"/>
                    <a:pt x="1402" y="6255"/>
                    <a:pt x="3128" y="6255"/>
                  </a:cubicBezTo>
                  <a:cubicBezTo>
                    <a:pt x="4854" y="6255"/>
                    <a:pt x="6256" y="4854"/>
                    <a:pt x="6256" y="3128"/>
                  </a:cubicBezTo>
                  <a:cubicBezTo>
                    <a:pt x="6256" y="1402"/>
                    <a:pt x="4854" y="1"/>
                    <a:pt x="3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9"/>
            <p:cNvSpPr/>
            <p:nvPr/>
          </p:nvSpPr>
          <p:spPr>
            <a:xfrm>
              <a:off x="573144" y="2002474"/>
              <a:ext cx="91718" cy="98594"/>
            </a:xfrm>
            <a:custGeom>
              <a:rect b="b" l="l" r="r" t="t"/>
              <a:pathLst>
                <a:path extrusionOk="0" h="6252" w="5816">
                  <a:moveTo>
                    <a:pt x="3431" y="0"/>
                  </a:moveTo>
                  <a:cubicBezTo>
                    <a:pt x="2630" y="0"/>
                    <a:pt x="1829" y="305"/>
                    <a:pt x="1219" y="914"/>
                  </a:cubicBezTo>
                  <a:cubicBezTo>
                    <a:pt x="0" y="2133"/>
                    <a:pt x="0" y="4118"/>
                    <a:pt x="1219" y="5336"/>
                  </a:cubicBezTo>
                  <a:cubicBezTo>
                    <a:pt x="1831" y="5948"/>
                    <a:pt x="2631" y="6251"/>
                    <a:pt x="3434" y="6251"/>
                  </a:cubicBezTo>
                  <a:cubicBezTo>
                    <a:pt x="4234" y="6251"/>
                    <a:pt x="5034" y="5948"/>
                    <a:pt x="5643" y="5336"/>
                  </a:cubicBezTo>
                  <a:cubicBezTo>
                    <a:pt x="5816" y="5164"/>
                    <a:pt x="5816" y="4879"/>
                    <a:pt x="5643" y="4706"/>
                  </a:cubicBezTo>
                  <a:cubicBezTo>
                    <a:pt x="5556" y="4620"/>
                    <a:pt x="5441" y="4577"/>
                    <a:pt x="5327" y="4577"/>
                  </a:cubicBezTo>
                  <a:cubicBezTo>
                    <a:pt x="5212" y="4577"/>
                    <a:pt x="5098" y="4620"/>
                    <a:pt x="5010" y="4706"/>
                  </a:cubicBezTo>
                  <a:cubicBezTo>
                    <a:pt x="4589" y="5127"/>
                    <a:pt x="4030" y="5360"/>
                    <a:pt x="3434" y="5360"/>
                  </a:cubicBezTo>
                  <a:cubicBezTo>
                    <a:pt x="2837" y="5360"/>
                    <a:pt x="2275" y="5127"/>
                    <a:pt x="1854" y="4706"/>
                  </a:cubicBezTo>
                  <a:cubicBezTo>
                    <a:pt x="981" y="3833"/>
                    <a:pt x="981" y="2415"/>
                    <a:pt x="1854" y="1545"/>
                  </a:cubicBezTo>
                  <a:cubicBezTo>
                    <a:pt x="2275" y="1124"/>
                    <a:pt x="2835" y="891"/>
                    <a:pt x="3434" y="891"/>
                  </a:cubicBezTo>
                  <a:cubicBezTo>
                    <a:pt x="4027" y="891"/>
                    <a:pt x="4589" y="1124"/>
                    <a:pt x="5010" y="1545"/>
                  </a:cubicBezTo>
                  <a:cubicBezTo>
                    <a:pt x="5098" y="1632"/>
                    <a:pt x="5212" y="1676"/>
                    <a:pt x="5327" y="1676"/>
                  </a:cubicBezTo>
                  <a:cubicBezTo>
                    <a:pt x="5441" y="1676"/>
                    <a:pt x="5556" y="1632"/>
                    <a:pt x="5643" y="1545"/>
                  </a:cubicBezTo>
                  <a:cubicBezTo>
                    <a:pt x="5816" y="1372"/>
                    <a:pt x="5816" y="1087"/>
                    <a:pt x="5643" y="914"/>
                  </a:cubicBezTo>
                  <a:cubicBezTo>
                    <a:pt x="5033" y="305"/>
                    <a:pt x="4232" y="0"/>
                    <a:pt x="34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777066" y="2073580"/>
              <a:ext cx="37249" cy="57009"/>
            </a:xfrm>
            <a:custGeom>
              <a:rect b="b" l="l" r="r" t="t"/>
              <a:pathLst>
                <a:path extrusionOk="0" h="3615" w="2362">
                  <a:moveTo>
                    <a:pt x="1198" y="0"/>
                  </a:moveTo>
                  <a:cubicBezTo>
                    <a:pt x="558" y="0"/>
                    <a:pt x="35" y="521"/>
                    <a:pt x="35" y="1164"/>
                  </a:cubicBezTo>
                  <a:cubicBezTo>
                    <a:pt x="35" y="1412"/>
                    <a:pt x="239" y="1611"/>
                    <a:pt x="484" y="1611"/>
                  </a:cubicBezTo>
                  <a:cubicBezTo>
                    <a:pt x="733" y="1611"/>
                    <a:pt x="932" y="1412"/>
                    <a:pt x="932" y="1164"/>
                  </a:cubicBezTo>
                  <a:cubicBezTo>
                    <a:pt x="932" y="1012"/>
                    <a:pt x="1052" y="892"/>
                    <a:pt x="1203" y="892"/>
                  </a:cubicBezTo>
                  <a:cubicBezTo>
                    <a:pt x="1428" y="892"/>
                    <a:pt x="1473" y="991"/>
                    <a:pt x="1473" y="1164"/>
                  </a:cubicBezTo>
                  <a:cubicBezTo>
                    <a:pt x="1473" y="1705"/>
                    <a:pt x="628" y="2508"/>
                    <a:pt x="218" y="2809"/>
                  </a:cubicBezTo>
                  <a:cubicBezTo>
                    <a:pt x="61" y="2921"/>
                    <a:pt x="1" y="3125"/>
                    <a:pt x="58" y="3308"/>
                  </a:cubicBezTo>
                  <a:cubicBezTo>
                    <a:pt x="121" y="3491"/>
                    <a:pt x="291" y="3614"/>
                    <a:pt x="484" y="3614"/>
                  </a:cubicBezTo>
                  <a:lnTo>
                    <a:pt x="1917" y="3614"/>
                  </a:lnTo>
                  <a:cubicBezTo>
                    <a:pt x="2166" y="3614"/>
                    <a:pt x="2362" y="3415"/>
                    <a:pt x="2362" y="3167"/>
                  </a:cubicBezTo>
                  <a:cubicBezTo>
                    <a:pt x="2362" y="2918"/>
                    <a:pt x="2163" y="2720"/>
                    <a:pt x="1915" y="2720"/>
                  </a:cubicBezTo>
                  <a:lnTo>
                    <a:pt x="1622" y="2720"/>
                  </a:lnTo>
                  <a:cubicBezTo>
                    <a:pt x="2004" y="2288"/>
                    <a:pt x="2362" y="1731"/>
                    <a:pt x="2362" y="1164"/>
                  </a:cubicBezTo>
                  <a:cubicBezTo>
                    <a:pt x="2362" y="468"/>
                    <a:pt x="1896" y="0"/>
                    <a:pt x="11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0" name="Google Shape;1540;p49"/>
          <p:cNvGrpSpPr/>
          <p:nvPr/>
        </p:nvGrpSpPr>
        <p:grpSpPr>
          <a:xfrm>
            <a:off x="5498170" y="3113394"/>
            <a:ext cx="361259" cy="360912"/>
            <a:chOff x="936765" y="3262257"/>
            <a:chExt cx="361259" cy="360912"/>
          </a:xfrm>
        </p:grpSpPr>
        <p:sp>
          <p:nvSpPr>
            <p:cNvPr id="1541" name="Google Shape;1541;p49"/>
            <p:cNvSpPr/>
            <p:nvPr/>
          </p:nvSpPr>
          <p:spPr>
            <a:xfrm>
              <a:off x="1012970" y="3450948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1"/>
                  </a:moveTo>
                  <a:cubicBezTo>
                    <a:pt x="333" y="1"/>
                    <a:pt x="218" y="48"/>
                    <a:pt x="131" y="131"/>
                  </a:cubicBezTo>
                  <a:cubicBezTo>
                    <a:pt x="50" y="215"/>
                    <a:pt x="1" y="333"/>
                    <a:pt x="1" y="450"/>
                  </a:cubicBezTo>
                  <a:cubicBezTo>
                    <a:pt x="1" y="568"/>
                    <a:pt x="50" y="680"/>
                    <a:pt x="131" y="767"/>
                  </a:cubicBezTo>
                  <a:cubicBezTo>
                    <a:pt x="218" y="848"/>
                    <a:pt x="333" y="898"/>
                    <a:pt x="450" y="898"/>
                  </a:cubicBezTo>
                  <a:cubicBezTo>
                    <a:pt x="568" y="898"/>
                    <a:pt x="680" y="848"/>
                    <a:pt x="767" y="767"/>
                  </a:cubicBezTo>
                  <a:cubicBezTo>
                    <a:pt x="848" y="680"/>
                    <a:pt x="897" y="568"/>
                    <a:pt x="897" y="450"/>
                  </a:cubicBezTo>
                  <a:cubicBezTo>
                    <a:pt x="897" y="333"/>
                    <a:pt x="848" y="218"/>
                    <a:pt x="767" y="131"/>
                  </a:cubicBezTo>
                  <a:cubicBezTo>
                    <a:pt x="680" y="48"/>
                    <a:pt x="568" y="1"/>
                    <a:pt x="4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936765" y="3262257"/>
              <a:ext cx="361259" cy="360912"/>
            </a:xfrm>
            <a:custGeom>
              <a:rect b="b" l="l" r="r" t="t"/>
              <a:pathLst>
                <a:path extrusionOk="0" h="22886" w="22908">
                  <a:moveTo>
                    <a:pt x="9101" y="1702"/>
                  </a:moveTo>
                  <a:lnTo>
                    <a:pt x="11896" y="9040"/>
                  </a:lnTo>
                  <a:lnTo>
                    <a:pt x="11574" y="9040"/>
                  </a:lnTo>
                  <a:cubicBezTo>
                    <a:pt x="11315" y="8687"/>
                    <a:pt x="11015" y="8339"/>
                    <a:pt x="10659" y="8007"/>
                  </a:cubicBezTo>
                  <a:cubicBezTo>
                    <a:pt x="10573" y="7928"/>
                    <a:pt x="10462" y="7886"/>
                    <a:pt x="10350" y="7886"/>
                  </a:cubicBezTo>
                  <a:cubicBezTo>
                    <a:pt x="10291" y="7886"/>
                    <a:pt x="10232" y="7897"/>
                    <a:pt x="10175" y="7921"/>
                  </a:cubicBezTo>
                  <a:cubicBezTo>
                    <a:pt x="10013" y="7994"/>
                    <a:pt x="9909" y="8153"/>
                    <a:pt x="9909" y="8331"/>
                  </a:cubicBezTo>
                  <a:cubicBezTo>
                    <a:pt x="9909" y="10664"/>
                    <a:pt x="9446" y="11673"/>
                    <a:pt x="9001" y="12651"/>
                  </a:cubicBezTo>
                  <a:cubicBezTo>
                    <a:pt x="8823" y="13041"/>
                    <a:pt x="8648" y="13422"/>
                    <a:pt x="8518" y="13862"/>
                  </a:cubicBezTo>
                  <a:lnTo>
                    <a:pt x="6313" y="9016"/>
                  </a:lnTo>
                  <a:lnTo>
                    <a:pt x="9101" y="1702"/>
                  </a:lnTo>
                  <a:close/>
                  <a:moveTo>
                    <a:pt x="9412" y="19471"/>
                  </a:moveTo>
                  <a:cubicBezTo>
                    <a:pt x="10079" y="20517"/>
                    <a:pt x="10999" y="21385"/>
                    <a:pt x="12095" y="21986"/>
                  </a:cubicBezTo>
                  <a:lnTo>
                    <a:pt x="10369" y="21986"/>
                  </a:lnTo>
                  <a:lnTo>
                    <a:pt x="9221" y="19471"/>
                  </a:lnTo>
                  <a:close/>
                  <a:moveTo>
                    <a:pt x="16148" y="14756"/>
                  </a:moveTo>
                  <a:cubicBezTo>
                    <a:pt x="16226" y="15757"/>
                    <a:pt x="16775" y="16662"/>
                    <a:pt x="17309" y="17541"/>
                  </a:cubicBezTo>
                  <a:cubicBezTo>
                    <a:pt x="17416" y="17719"/>
                    <a:pt x="17523" y="17896"/>
                    <a:pt x="17628" y="18077"/>
                  </a:cubicBezTo>
                  <a:cubicBezTo>
                    <a:pt x="17636" y="18087"/>
                    <a:pt x="17638" y="18098"/>
                    <a:pt x="17644" y="18106"/>
                  </a:cubicBezTo>
                  <a:cubicBezTo>
                    <a:pt x="17735" y="18242"/>
                    <a:pt x="17819" y="18388"/>
                    <a:pt x="17879" y="18534"/>
                  </a:cubicBezTo>
                  <a:lnTo>
                    <a:pt x="17879" y="18537"/>
                  </a:lnTo>
                  <a:cubicBezTo>
                    <a:pt x="18010" y="18846"/>
                    <a:pt x="18075" y="19170"/>
                    <a:pt x="18075" y="19505"/>
                  </a:cubicBezTo>
                  <a:cubicBezTo>
                    <a:pt x="18075" y="20875"/>
                    <a:pt x="16964" y="21986"/>
                    <a:pt x="15596" y="21986"/>
                  </a:cubicBezTo>
                  <a:cubicBezTo>
                    <a:pt x="14226" y="21986"/>
                    <a:pt x="13115" y="20872"/>
                    <a:pt x="13115" y="19505"/>
                  </a:cubicBezTo>
                  <a:cubicBezTo>
                    <a:pt x="13115" y="19136"/>
                    <a:pt x="13193" y="18780"/>
                    <a:pt x="13350" y="18451"/>
                  </a:cubicBezTo>
                  <a:cubicBezTo>
                    <a:pt x="13350" y="18446"/>
                    <a:pt x="13350" y="18446"/>
                    <a:pt x="13352" y="18443"/>
                  </a:cubicBezTo>
                  <a:cubicBezTo>
                    <a:pt x="13394" y="18351"/>
                    <a:pt x="13447" y="18260"/>
                    <a:pt x="13507" y="18168"/>
                  </a:cubicBezTo>
                  <a:cubicBezTo>
                    <a:pt x="13517" y="18155"/>
                    <a:pt x="13522" y="18140"/>
                    <a:pt x="13533" y="18124"/>
                  </a:cubicBezTo>
                  <a:cubicBezTo>
                    <a:pt x="13899" y="17371"/>
                    <a:pt x="13949" y="16652"/>
                    <a:pt x="13896" y="16110"/>
                  </a:cubicBezTo>
                  <a:lnTo>
                    <a:pt x="13896" y="16110"/>
                  </a:lnTo>
                  <a:cubicBezTo>
                    <a:pt x="14069" y="16273"/>
                    <a:pt x="14239" y="16508"/>
                    <a:pt x="14367" y="16845"/>
                  </a:cubicBezTo>
                  <a:cubicBezTo>
                    <a:pt x="14432" y="17026"/>
                    <a:pt x="14606" y="17138"/>
                    <a:pt x="14788" y="17138"/>
                  </a:cubicBezTo>
                  <a:cubicBezTo>
                    <a:pt x="14832" y="17138"/>
                    <a:pt x="14877" y="17131"/>
                    <a:pt x="14921" y="17117"/>
                  </a:cubicBezTo>
                  <a:cubicBezTo>
                    <a:pt x="15152" y="17041"/>
                    <a:pt x="15277" y="16803"/>
                    <a:pt x="15217" y="16571"/>
                  </a:cubicBezTo>
                  <a:cubicBezTo>
                    <a:pt x="15125" y="16246"/>
                    <a:pt x="15457" y="15347"/>
                    <a:pt x="16148" y="14756"/>
                  </a:cubicBezTo>
                  <a:close/>
                  <a:moveTo>
                    <a:pt x="5280" y="8912"/>
                  </a:moveTo>
                  <a:lnTo>
                    <a:pt x="8029" y="14947"/>
                  </a:lnTo>
                  <a:lnTo>
                    <a:pt x="7780" y="14947"/>
                  </a:lnTo>
                  <a:cubicBezTo>
                    <a:pt x="7626" y="14947"/>
                    <a:pt x="7485" y="15025"/>
                    <a:pt x="7404" y="15151"/>
                  </a:cubicBezTo>
                  <a:cubicBezTo>
                    <a:pt x="7323" y="15279"/>
                    <a:pt x="7309" y="15438"/>
                    <a:pt x="7375" y="15580"/>
                  </a:cubicBezTo>
                  <a:lnTo>
                    <a:pt x="8740" y="18574"/>
                  </a:lnTo>
                  <a:lnTo>
                    <a:pt x="8528" y="18574"/>
                  </a:lnTo>
                  <a:cubicBezTo>
                    <a:pt x="8374" y="18574"/>
                    <a:pt x="8235" y="18652"/>
                    <a:pt x="8151" y="18780"/>
                  </a:cubicBezTo>
                  <a:cubicBezTo>
                    <a:pt x="8070" y="18908"/>
                    <a:pt x="8057" y="19068"/>
                    <a:pt x="8123" y="19209"/>
                  </a:cubicBezTo>
                  <a:lnTo>
                    <a:pt x="9391" y="21986"/>
                  </a:lnTo>
                  <a:lnTo>
                    <a:pt x="6279" y="21986"/>
                  </a:lnTo>
                  <a:lnTo>
                    <a:pt x="7594" y="20673"/>
                  </a:lnTo>
                  <a:cubicBezTo>
                    <a:pt x="7767" y="20498"/>
                    <a:pt x="7767" y="20216"/>
                    <a:pt x="7594" y="20041"/>
                  </a:cubicBezTo>
                  <a:cubicBezTo>
                    <a:pt x="7507" y="19954"/>
                    <a:pt x="7392" y="19911"/>
                    <a:pt x="7278" y="19911"/>
                  </a:cubicBezTo>
                  <a:cubicBezTo>
                    <a:pt x="7164" y="19911"/>
                    <a:pt x="7049" y="19954"/>
                    <a:pt x="6962" y="20041"/>
                  </a:cubicBezTo>
                  <a:lnTo>
                    <a:pt x="5725" y="21280"/>
                  </a:lnTo>
                  <a:lnTo>
                    <a:pt x="5725" y="19850"/>
                  </a:lnTo>
                  <a:lnTo>
                    <a:pt x="5725" y="18218"/>
                  </a:lnTo>
                  <a:lnTo>
                    <a:pt x="6865" y="17078"/>
                  </a:lnTo>
                  <a:cubicBezTo>
                    <a:pt x="7038" y="16903"/>
                    <a:pt x="7038" y="16620"/>
                    <a:pt x="6865" y="16445"/>
                  </a:cubicBezTo>
                  <a:cubicBezTo>
                    <a:pt x="6779" y="16359"/>
                    <a:pt x="6664" y="16316"/>
                    <a:pt x="6550" y="16316"/>
                  </a:cubicBezTo>
                  <a:cubicBezTo>
                    <a:pt x="6435" y="16316"/>
                    <a:pt x="6321" y="16359"/>
                    <a:pt x="6235" y="16445"/>
                  </a:cubicBezTo>
                  <a:lnTo>
                    <a:pt x="5725" y="16955"/>
                  </a:lnTo>
                  <a:lnTo>
                    <a:pt x="5725" y="14204"/>
                  </a:lnTo>
                  <a:cubicBezTo>
                    <a:pt x="5725" y="13958"/>
                    <a:pt x="5524" y="13757"/>
                    <a:pt x="5275" y="13757"/>
                  </a:cubicBezTo>
                  <a:cubicBezTo>
                    <a:pt x="5027" y="13757"/>
                    <a:pt x="4828" y="13956"/>
                    <a:pt x="4828" y="14204"/>
                  </a:cubicBezTo>
                  <a:lnTo>
                    <a:pt x="4828" y="18035"/>
                  </a:lnTo>
                  <a:lnTo>
                    <a:pt x="4828" y="18772"/>
                  </a:lnTo>
                  <a:lnTo>
                    <a:pt x="4253" y="18197"/>
                  </a:lnTo>
                  <a:cubicBezTo>
                    <a:pt x="4166" y="18111"/>
                    <a:pt x="4052" y="18068"/>
                    <a:pt x="3938" y="18068"/>
                  </a:cubicBezTo>
                  <a:cubicBezTo>
                    <a:pt x="3823" y="18068"/>
                    <a:pt x="3709" y="18111"/>
                    <a:pt x="3622" y="18197"/>
                  </a:cubicBezTo>
                  <a:cubicBezTo>
                    <a:pt x="3450" y="18370"/>
                    <a:pt x="3450" y="18655"/>
                    <a:pt x="3622" y="18827"/>
                  </a:cubicBezTo>
                  <a:lnTo>
                    <a:pt x="4828" y="20035"/>
                  </a:lnTo>
                  <a:lnTo>
                    <a:pt x="4828" y="21994"/>
                  </a:lnTo>
                  <a:lnTo>
                    <a:pt x="1167" y="21994"/>
                  </a:lnTo>
                  <a:lnTo>
                    <a:pt x="2435" y="19214"/>
                  </a:lnTo>
                  <a:cubicBezTo>
                    <a:pt x="2498" y="19078"/>
                    <a:pt x="2488" y="18914"/>
                    <a:pt x="2407" y="18785"/>
                  </a:cubicBezTo>
                  <a:cubicBezTo>
                    <a:pt x="2325" y="18660"/>
                    <a:pt x="2184" y="18582"/>
                    <a:pt x="2030" y="18582"/>
                  </a:cubicBezTo>
                  <a:lnTo>
                    <a:pt x="1818" y="18582"/>
                  </a:lnTo>
                  <a:lnTo>
                    <a:pt x="3183" y="15587"/>
                  </a:lnTo>
                  <a:cubicBezTo>
                    <a:pt x="3246" y="15449"/>
                    <a:pt x="3235" y="15287"/>
                    <a:pt x="3154" y="15159"/>
                  </a:cubicBezTo>
                  <a:cubicBezTo>
                    <a:pt x="3073" y="15030"/>
                    <a:pt x="2932" y="14952"/>
                    <a:pt x="2778" y="14952"/>
                  </a:cubicBezTo>
                  <a:lnTo>
                    <a:pt x="2529" y="14952"/>
                  </a:lnTo>
                  <a:lnTo>
                    <a:pt x="5280" y="8912"/>
                  </a:lnTo>
                  <a:close/>
                  <a:moveTo>
                    <a:pt x="9090" y="0"/>
                  </a:moveTo>
                  <a:cubicBezTo>
                    <a:pt x="8905" y="0"/>
                    <a:pt x="8737" y="115"/>
                    <a:pt x="8672" y="290"/>
                  </a:cubicBezTo>
                  <a:lnTo>
                    <a:pt x="5782" y="7876"/>
                  </a:lnTo>
                  <a:lnTo>
                    <a:pt x="5680" y="7654"/>
                  </a:lnTo>
                  <a:cubicBezTo>
                    <a:pt x="5610" y="7492"/>
                    <a:pt x="5450" y="7392"/>
                    <a:pt x="5275" y="7392"/>
                  </a:cubicBezTo>
                  <a:cubicBezTo>
                    <a:pt x="5103" y="7392"/>
                    <a:pt x="4943" y="7492"/>
                    <a:pt x="4870" y="7654"/>
                  </a:cubicBezTo>
                  <a:lnTo>
                    <a:pt x="1426" y="15211"/>
                  </a:lnTo>
                  <a:cubicBezTo>
                    <a:pt x="1363" y="15347"/>
                    <a:pt x="1374" y="15512"/>
                    <a:pt x="1455" y="15637"/>
                  </a:cubicBezTo>
                  <a:cubicBezTo>
                    <a:pt x="1536" y="15765"/>
                    <a:pt x="1677" y="15844"/>
                    <a:pt x="1831" y="15844"/>
                  </a:cubicBezTo>
                  <a:lnTo>
                    <a:pt x="2080" y="15844"/>
                  </a:lnTo>
                  <a:lnTo>
                    <a:pt x="712" y="18838"/>
                  </a:lnTo>
                  <a:cubicBezTo>
                    <a:pt x="649" y="18976"/>
                    <a:pt x="660" y="19138"/>
                    <a:pt x="743" y="19267"/>
                  </a:cubicBezTo>
                  <a:cubicBezTo>
                    <a:pt x="825" y="19395"/>
                    <a:pt x="966" y="19473"/>
                    <a:pt x="1117" y="19473"/>
                  </a:cubicBezTo>
                  <a:lnTo>
                    <a:pt x="1332" y="19473"/>
                  </a:lnTo>
                  <a:lnTo>
                    <a:pt x="64" y="22250"/>
                  </a:lnTo>
                  <a:cubicBezTo>
                    <a:pt x="1" y="22389"/>
                    <a:pt x="11" y="22551"/>
                    <a:pt x="92" y="22679"/>
                  </a:cubicBezTo>
                  <a:cubicBezTo>
                    <a:pt x="173" y="22807"/>
                    <a:pt x="315" y="22886"/>
                    <a:pt x="469" y="22886"/>
                  </a:cubicBezTo>
                  <a:lnTo>
                    <a:pt x="15588" y="22886"/>
                  </a:lnTo>
                  <a:cubicBezTo>
                    <a:pt x="17408" y="22886"/>
                    <a:pt x="19155" y="22211"/>
                    <a:pt x="20502" y="20990"/>
                  </a:cubicBezTo>
                  <a:cubicBezTo>
                    <a:pt x="20685" y="20822"/>
                    <a:pt x="20698" y="20543"/>
                    <a:pt x="20530" y="20357"/>
                  </a:cubicBezTo>
                  <a:cubicBezTo>
                    <a:pt x="20442" y="20260"/>
                    <a:pt x="20321" y="20211"/>
                    <a:pt x="20201" y="20211"/>
                  </a:cubicBezTo>
                  <a:cubicBezTo>
                    <a:pt x="20094" y="20211"/>
                    <a:pt x="19986" y="20250"/>
                    <a:pt x="19900" y="20328"/>
                  </a:cubicBezTo>
                  <a:cubicBezTo>
                    <a:pt x="19453" y="20734"/>
                    <a:pt x="18959" y="21071"/>
                    <a:pt x="18425" y="21332"/>
                  </a:cubicBezTo>
                  <a:cubicBezTo>
                    <a:pt x="18763" y="20807"/>
                    <a:pt x="18961" y="20182"/>
                    <a:pt x="18961" y="19512"/>
                  </a:cubicBezTo>
                  <a:cubicBezTo>
                    <a:pt x="18961" y="19055"/>
                    <a:pt x="18870" y="18610"/>
                    <a:pt x="18695" y="18192"/>
                  </a:cubicBezTo>
                  <a:cubicBezTo>
                    <a:pt x="18695" y="18187"/>
                    <a:pt x="18689" y="18184"/>
                    <a:pt x="18689" y="18181"/>
                  </a:cubicBezTo>
                  <a:cubicBezTo>
                    <a:pt x="18606" y="17985"/>
                    <a:pt x="18504" y="17794"/>
                    <a:pt x="18384" y="17619"/>
                  </a:cubicBezTo>
                  <a:cubicBezTo>
                    <a:pt x="18279" y="17439"/>
                    <a:pt x="18166" y="17258"/>
                    <a:pt x="18062" y="17083"/>
                  </a:cubicBezTo>
                  <a:cubicBezTo>
                    <a:pt x="17434" y="16048"/>
                    <a:pt x="16841" y="15067"/>
                    <a:pt x="17079" y="14039"/>
                  </a:cubicBezTo>
                  <a:cubicBezTo>
                    <a:pt x="17115" y="13880"/>
                    <a:pt x="17063" y="13710"/>
                    <a:pt x="16935" y="13603"/>
                  </a:cubicBezTo>
                  <a:cubicBezTo>
                    <a:pt x="16854" y="13531"/>
                    <a:pt x="16750" y="13493"/>
                    <a:pt x="16644" y="13493"/>
                  </a:cubicBezTo>
                  <a:cubicBezTo>
                    <a:pt x="16589" y="13493"/>
                    <a:pt x="16533" y="13504"/>
                    <a:pt x="16480" y="13524"/>
                  </a:cubicBezTo>
                  <a:cubicBezTo>
                    <a:pt x="15797" y="13791"/>
                    <a:pt x="15191" y="14324"/>
                    <a:pt x="14765" y="15030"/>
                  </a:cubicBezTo>
                  <a:cubicBezTo>
                    <a:pt x="14673" y="15185"/>
                    <a:pt x="14592" y="15336"/>
                    <a:pt x="14527" y="15491"/>
                  </a:cubicBezTo>
                  <a:cubicBezTo>
                    <a:pt x="13957" y="14942"/>
                    <a:pt x="13334" y="14866"/>
                    <a:pt x="13298" y="14863"/>
                  </a:cubicBezTo>
                  <a:cubicBezTo>
                    <a:pt x="13282" y="14862"/>
                    <a:pt x="13267" y="14861"/>
                    <a:pt x="13252" y="14861"/>
                  </a:cubicBezTo>
                  <a:cubicBezTo>
                    <a:pt x="13111" y="14861"/>
                    <a:pt x="12975" y="14926"/>
                    <a:pt x="12890" y="15044"/>
                  </a:cubicBezTo>
                  <a:cubicBezTo>
                    <a:pt x="12793" y="15172"/>
                    <a:pt x="12775" y="15336"/>
                    <a:pt x="12837" y="15485"/>
                  </a:cubicBezTo>
                  <a:cubicBezTo>
                    <a:pt x="12856" y="15527"/>
                    <a:pt x="13277" y="16563"/>
                    <a:pt x="12728" y="17716"/>
                  </a:cubicBezTo>
                  <a:cubicBezTo>
                    <a:pt x="12660" y="17828"/>
                    <a:pt x="12594" y="17943"/>
                    <a:pt x="12539" y="18056"/>
                  </a:cubicBezTo>
                  <a:cubicBezTo>
                    <a:pt x="12531" y="18066"/>
                    <a:pt x="12529" y="18077"/>
                    <a:pt x="12524" y="18090"/>
                  </a:cubicBezTo>
                  <a:cubicBezTo>
                    <a:pt x="12314" y="18537"/>
                    <a:pt x="12210" y="19016"/>
                    <a:pt x="12210" y="19512"/>
                  </a:cubicBezTo>
                  <a:cubicBezTo>
                    <a:pt x="12210" y="20182"/>
                    <a:pt x="12406" y="20802"/>
                    <a:pt x="12741" y="21330"/>
                  </a:cubicBezTo>
                  <a:cubicBezTo>
                    <a:pt x="10623" y="20279"/>
                    <a:pt x="9163" y="18093"/>
                    <a:pt x="9163" y="15572"/>
                  </a:cubicBezTo>
                  <a:cubicBezTo>
                    <a:pt x="9163" y="14426"/>
                    <a:pt x="9456" y="13778"/>
                    <a:pt x="9799" y="13030"/>
                  </a:cubicBezTo>
                  <a:cubicBezTo>
                    <a:pt x="10188" y="12180"/>
                    <a:pt x="10620" y="11231"/>
                    <a:pt x="10748" y="9458"/>
                  </a:cubicBezTo>
                  <a:cubicBezTo>
                    <a:pt x="11315" y="10206"/>
                    <a:pt x="11689" y="11058"/>
                    <a:pt x="11870" y="12008"/>
                  </a:cubicBezTo>
                  <a:cubicBezTo>
                    <a:pt x="12053" y="12991"/>
                    <a:pt x="11943" y="13715"/>
                    <a:pt x="11943" y="13720"/>
                  </a:cubicBezTo>
                  <a:cubicBezTo>
                    <a:pt x="11909" y="13932"/>
                    <a:pt x="12029" y="14139"/>
                    <a:pt x="12231" y="14209"/>
                  </a:cubicBezTo>
                  <a:cubicBezTo>
                    <a:pt x="12282" y="14229"/>
                    <a:pt x="12335" y="14238"/>
                    <a:pt x="12388" y="14238"/>
                  </a:cubicBezTo>
                  <a:cubicBezTo>
                    <a:pt x="12540" y="14238"/>
                    <a:pt x="12685" y="14160"/>
                    <a:pt x="12767" y="14024"/>
                  </a:cubicBezTo>
                  <a:cubicBezTo>
                    <a:pt x="12897" y="13807"/>
                    <a:pt x="15638" y="9241"/>
                    <a:pt x="15167" y="5724"/>
                  </a:cubicBezTo>
                  <a:lnTo>
                    <a:pt x="15167" y="5724"/>
                  </a:lnTo>
                  <a:cubicBezTo>
                    <a:pt x="16590" y="6864"/>
                    <a:pt x="17468" y="8363"/>
                    <a:pt x="17787" y="10182"/>
                  </a:cubicBezTo>
                  <a:cubicBezTo>
                    <a:pt x="18080" y="11851"/>
                    <a:pt x="17766" y="13184"/>
                    <a:pt x="17761" y="13197"/>
                  </a:cubicBezTo>
                  <a:cubicBezTo>
                    <a:pt x="17714" y="13394"/>
                    <a:pt x="17806" y="13598"/>
                    <a:pt x="17983" y="13697"/>
                  </a:cubicBezTo>
                  <a:cubicBezTo>
                    <a:pt x="18051" y="13733"/>
                    <a:pt x="18125" y="13751"/>
                    <a:pt x="18198" y="13751"/>
                  </a:cubicBezTo>
                  <a:cubicBezTo>
                    <a:pt x="18318" y="13751"/>
                    <a:pt x="18437" y="13702"/>
                    <a:pt x="18525" y="13608"/>
                  </a:cubicBezTo>
                  <a:cubicBezTo>
                    <a:pt x="18598" y="13527"/>
                    <a:pt x="20057" y="11945"/>
                    <a:pt x="20193" y="9542"/>
                  </a:cubicBezTo>
                  <a:cubicBezTo>
                    <a:pt x="21498" y="11615"/>
                    <a:pt x="22005" y="13367"/>
                    <a:pt x="22005" y="15572"/>
                  </a:cubicBezTo>
                  <a:cubicBezTo>
                    <a:pt x="22005" y="16158"/>
                    <a:pt x="21927" y="16735"/>
                    <a:pt x="21772" y="17295"/>
                  </a:cubicBezTo>
                  <a:cubicBezTo>
                    <a:pt x="21707" y="17533"/>
                    <a:pt x="21846" y="17779"/>
                    <a:pt x="22084" y="17844"/>
                  </a:cubicBezTo>
                  <a:cubicBezTo>
                    <a:pt x="22124" y="17855"/>
                    <a:pt x="22164" y="17860"/>
                    <a:pt x="22204" y="17860"/>
                  </a:cubicBezTo>
                  <a:cubicBezTo>
                    <a:pt x="22400" y="17860"/>
                    <a:pt x="22578" y="17733"/>
                    <a:pt x="22633" y="17533"/>
                  </a:cubicBezTo>
                  <a:cubicBezTo>
                    <a:pt x="22808" y="16900"/>
                    <a:pt x="22897" y="16239"/>
                    <a:pt x="22897" y="15572"/>
                  </a:cubicBezTo>
                  <a:cubicBezTo>
                    <a:pt x="22907" y="12680"/>
                    <a:pt x="22120" y="10533"/>
                    <a:pt x="19992" y="7646"/>
                  </a:cubicBezTo>
                  <a:cubicBezTo>
                    <a:pt x="19905" y="7528"/>
                    <a:pt x="19770" y="7464"/>
                    <a:pt x="19630" y="7464"/>
                  </a:cubicBezTo>
                  <a:cubicBezTo>
                    <a:pt x="19569" y="7464"/>
                    <a:pt x="19507" y="7477"/>
                    <a:pt x="19448" y="7502"/>
                  </a:cubicBezTo>
                  <a:cubicBezTo>
                    <a:pt x="19257" y="7589"/>
                    <a:pt x="19152" y="7798"/>
                    <a:pt x="19194" y="8004"/>
                  </a:cubicBezTo>
                  <a:cubicBezTo>
                    <a:pt x="19445" y="9176"/>
                    <a:pt x="19317" y="10347"/>
                    <a:pt x="18815" y="11487"/>
                  </a:cubicBezTo>
                  <a:cubicBezTo>
                    <a:pt x="18807" y="11056"/>
                    <a:pt x="18773" y="10572"/>
                    <a:pt x="18684" y="10057"/>
                  </a:cubicBezTo>
                  <a:cubicBezTo>
                    <a:pt x="18394" y="8347"/>
                    <a:pt x="17460" y="5954"/>
                    <a:pt x="14670" y="4278"/>
                  </a:cubicBezTo>
                  <a:cubicBezTo>
                    <a:pt x="14598" y="4235"/>
                    <a:pt x="14517" y="4213"/>
                    <a:pt x="14437" y="4213"/>
                  </a:cubicBezTo>
                  <a:cubicBezTo>
                    <a:pt x="14333" y="4213"/>
                    <a:pt x="14230" y="4250"/>
                    <a:pt x="14147" y="4323"/>
                  </a:cubicBezTo>
                  <a:cubicBezTo>
                    <a:pt x="14001" y="4451"/>
                    <a:pt x="13954" y="4657"/>
                    <a:pt x="14027" y="4832"/>
                  </a:cubicBezTo>
                  <a:cubicBezTo>
                    <a:pt x="14921" y="6966"/>
                    <a:pt x="13695" y="10182"/>
                    <a:pt x="12801" y="12057"/>
                  </a:cubicBezTo>
                  <a:cubicBezTo>
                    <a:pt x="12701" y="11430"/>
                    <a:pt x="12503" y="10690"/>
                    <a:pt x="12113" y="9931"/>
                  </a:cubicBezTo>
                  <a:lnTo>
                    <a:pt x="12537" y="9931"/>
                  </a:lnTo>
                  <a:cubicBezTo>
                    <a:pt x="12683" y="9931"/>
                    <a:pt x="12819" y="9861"/>
                    <a:pt x="12905" y="9738"/>
                  </a:cubicBezTo>
                  <a:cubicBezTo>
                    <a:pt x="12989" y="9618"/>
                    <a:pt x="13007" y="9463"/>
                    <a:pt x="12955" y="9327"/>
                  </a:cubicBezTo>
                  <a:lnTo>
                    <a:pt x="9509" y="290"/>
                  </a:lnTo>
                  <a:cubicBezTo>
                    <a:pt x="9443" y="115"/>
                    <a:pt x="9276" y="0"/>
                    <a:pt x="90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9"/>
            <p:cNvSpPr/>
            <p:nvPr/>
          </p:nvSpPr>
          <p:spPr>
            <a:xfrm>
              <a:off x="1267238" y="3556606"/>
              <a:ext cx="16511" cy="14776"/>
            </a:xfrm>
            <a:custGeom>
              <a:rect b="b" l="l" r="r" t="t"/>
              <a:pathLst>
                <a:path extrusionOk="0" h="937" w="1047">
                  <a:moveTo>
                    <a:pt x="535" y="0"/>
                  </a:moveTo>
                  <a:cubicBezTo>
                    <a:pt x="383" y="0"/>
                    <a:pt x="234" y="77"/>
                    <a:pt x="149" y="217"/>
                  </a:cubicBezTo>
                  <a:lnTo>
                    <a:pt x="128" y="257"/>
                  </a:lnTo>
                  <a:cubicBezTo>
                    <a:pt x="0" y="468"/>
                    <a:pt x="65" y="743"/>
                    <a:pt x="277" y="871"/>
                  </a:cubicBezTo>
                  <a:cubicBezTo>
                    <a:pt x="351" y="913"/>
                    <a:pt x="432" y="936"/>
                    <a:pt x="510" y="936"/>
                  </a:cubicBezTo>
                  <a:cubicBezTo>
                    <a:pt x="659" y="936"/>
                    <a:pt x="806" y="861"/>
                    <a:pt x="892" y="722"/>
                  </a:cubicBezTo>
                  <a:lnTo>
                    <a:pt x="918" y="683"/>
                  </a:lnTo>
                  <a:cubicBezTo>
                    <a:pt x="1046" y="466"/>
                    <a:pt x="978" y="191"/>
                    <a:pt x="764" y="63"/>
                  </a:cubicBezTo>
                  <a:cubicBezTo>
                    <a:pt x="692" y="21"/>
                    <a:pt x="613" y="0"/>
                    <a:pt x="5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50"/>
          <p:cNvGrpSpPr/>
          <p:nvPr/>
        </p:nvGrpSpPr>
        <p:grpSpPr>
          <a:xfrm>
            <a:off x="-38106" y="1975703"/>
            <a:ext cx="2469547" cy="2847577"/>
            <a:chOff x="3231105" y="8351260"/>
            <a:chExt cx="2467080" cy="2843880"/>
          </a:xfrm>
        </p:grpSpPr>
        <p:sp>
          <p:nvSpPr>
            <p:cNvPr id="1549" name="Google Shape;1549;p50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0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0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0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0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0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0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0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7" name="Google Shape;1557;p50"/>
          <p:cNvGrpSpPr/>
          <p:nvPr/>
        </p:nvGrpSpPr>
        <p:grpSpPr>
          <a:xfrm>
            <a:off x="7140600" y="2874590"/>
            <a:ext cx="1678377" cy="1948690"/>
            <a:chOff x="4921125" y="9250240"/>
            <a:chExt cx="1676700" cy="1946160"/>
          </a:xfrm>
        </p:grpSpPr>
        <p:sp>
          <p:nvSpPr>
            <p:cNvPr id="1558" name="Google Shape;1558;p50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0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50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50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50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50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50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6" name="Google Shape;1566;p50"/>
          <p:cNvGrpSpPr/>
          <p:nvPr/>
        </p:nvGrpSpPr>
        <p:grpSpPr>
          <a:xfrm>
            <a:off x="-914400" y="2845632"/>
            <a:ext cx="2204442" cy="1977648"/>
            <a:chOff x="3231105" y="9220060"/>
            <a:chExt cx="2202240" cy="1975080"/>
          </a:xfrm>
        </p:grpSpPr>
        <p:sp>
          <p:nvSpPr>
            <p:cNvPr id="1567" name="Google Shape;1567;p50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50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50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50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50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50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50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50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50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0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50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50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50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50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50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50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50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0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0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0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0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0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0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0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0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0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0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4" name="Google Shape;1594;p50"/>
          <p:cNvSpPr/>
          <p:nvPr/>
        </p:nvSpPr>
        <p:spPr>
          <a:xfrm>
            <a:off x="5876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50"/>
          <p:cNvSpPr/>
          <p:nvPr/>
        </p:nvSpPr>
        <p:spPr>
          <a:xfrm>
            <a:off x="-44819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50"/>
          <p:cNvSpPr/>
          <p:nvPr/>
        </p:nvSpPr>
        <p:spPr>
          <a:xfrm>
            <a:off x="22137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7" name="Google Shape;1597;p50"/>
          <p:cNvGrpSpPr/>
          <p:nvPr/>
        </p:nvGrpSpPr>
        <p:grpSpPr>
          <a:xfrm>
            <a:off x="2402239" y="1344776"/>
            <a:ext cx="4339530" cy="2744288"/>
            <a:chOff x="4066206" y="1295249"/>
            <a:chExt cx="3900000" cy="2466332"/>
          </a:xfrm>
        </p:grpSpPr>
        <p:sp>
          <p:nvSpPr>
            <p:cNvPr id="1598" name="Google Shape;1598;p50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0" name="Google Shape;16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8626" y="1445225"/>
            <a:ext cx="3266750" cy="2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5" name="Google Shape;1605;p51"/>
          <p:cNvGrpSpPr/>
          <p:nvPr/>
        </p:nvGrpSpPr>
        <p:grpSpPr>
          <a:xfrm>
            <a:off x="-38106" y="1975703"/>
            <a:ext cx="2469547" cy="2847577"/>
            <a:chOff x="3231105" y="8351260"/>
            <a:chExt cx="2467080" cy="2843880"/>
          </a:xfrm>
        </p:grpSpPr>
        <p:sp>
          <p:nvSpPr>
            <p:cNvPr id="1606" name="Google Shape;1606;p51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51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1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51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4" name="Google Shape;1614;p51"/>
          <p:cNvGrpSpPr/>
          <p:nvPr/>
        </p:nvGrpSpPr>
        <p:grpSpPr>
          <a:xfrm>
            <a:off x="7140600" y="2874590"/>
            <a:ext cx="1678377" cy="1948690"/>
            <a:chOff x="4921125" y="9250240"/>
            <a:chExt cx="1676700" cy="1946160"/>
          </a:xfrm>
        </p:grpSpPr>
        <p:sp>
          <p:nvSpPr>
            <p:cNvPr id="1615" name="Google Shape;1615;p51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51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51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51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1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51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51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3" name="Google Shape;1623;p51"/>
          <p:cNvGrpSpPr/>
          <p:nvPr/>
        </p:nvGrpSpPr>
        <p:grpSpPr>
          <a:xfrm>
            <a:off x="-914400" y="2845632"/>
            <a:ext cx="2204442" cy="1977648"/>
            <a:chOff x="3231105" y="9220060"/>
            <a:chExt cx="2202240" cy="1975080"/>
          </a:xfrm>
        </p:grpSpPr>
        <p:sp>
          <p:nvSpPr>
            <p:cNvPr id="1624" name="Google Shape;1624;p51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1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1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1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1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1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1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1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1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1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1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1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1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1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1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1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1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1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1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1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1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1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1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1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1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1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1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1" name="Google Shape;1651;p51"/>
          <p:cNvSpPr/>
          <p:nvPr/>
        </p:nvSpPr>
        <p:spPr>
          <a:xfrm>
            <a:off x="5876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51"/>
          <p:cNvSpPr/>
          <p:nvPr/>
        </p:nvSpPr>
        <p:spPr>
          <a:xfrm>
            <a:off x="-44819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51"/>
          <p:cNvSpPr/>
          <p:nvPr/>
        </p:nvSpPr>
        <p:spPr>
          <a:xfrm>
            <a:off x="22137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4" name="Google Shape;1654;p51"/>
          <p:cNvGrpSpPr/>
          <p:nvPr/>
        </p:nvGrpSpPr>
        <p:grpSpPr>
          <a:xfrm>
            <a:off x="2402239" y="1344776"/>
            <a:ext cx="4339530" cy="2744288"/>
            <a:chOff x="4066206" y="1295249"/>
            <a:chExt cx="3900000" cy="2466332"/>
          </a:xfrm>
        </p:grpSpPr>
        <p:sp>
          <p:nvSpPr>
            <p:cNvPr id="1655" name="Google Shape;1655;p51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656" name="Google Shape;1656;p51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57" name="Google Shape;165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000" y="1537362"/>
            <a:ext cx="3386025" cy="23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2" name="Google Shape;1662;p52"/>
          <p:cNvGrpSpPr/>
          <p:nvPr/>
        </p:nvGrpSpPr>
        <p:grpSpPr>
          <a:xfrm>
            <a:off x="-38106" y="1975703"/>
            <a:ext cx="2469547" cy="2847577"/>
            <a:chOff x="3231105" y="8351260"/>
            <a:chExt cx="2467080" cy="2843880"/>
          </a:xfrm>
        </p:grpSpPr>
        <p:sp>
          <p:nvSpPr>
            <p:cNvPr id="1663" name="Google Shape;1663;p52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2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2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52"/>
          <p:cNvGrpSpPr/>
          <p:nvPr/>
        </p:nvGrpSpPr>
        <p:grpSpPr>
          <a:xfrm>
            <a:off x="7140600" y="2874590"/>
            <a:ext cx="1678377" cy="1948690"/>
            <a:chOff x="4921125" y="9250240"/>
            <a:chExt cx="1676700" cy="1946160"/>
          </a:xfrm>
        </p:grpSpPr>
        <p:sp>
          <p:nvSpPr>
            <p:cNvPr id="1672" name="Google Shape;1672;p52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2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2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52"/>
          <p:cNvGrpSpPr/>
          <p:nvPr/>
        </p:nvGrpSpPr>
        <p:grpSpPr>
          <a:xfrm>
            <a:off x="-914400" y="2845632"/>
            <a:ext cx="2204442" cy="1977648"/>
            <a:chOff x="3231105" y="9220060"/>
            <a:chExt cx="2202240" cy="1975080"/>
          </a:xfrm>
        </p:grpSpPr>
        <p:sp>
          <p:nvSpPr>
            <p:cNvPr id="1681" name="Google Shape;1681;p52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2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2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2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2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2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2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2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2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2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2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2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2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2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2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2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8" name="Google Shape;1708;p52"/>
          <p:cNvSpPr/>
          <p:nvPr/>
        </p:nvSpPr>
        <p:spPr>
          <a:xfrm>
            <a:off x="5876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52"/>
          <p:cNvSpPr/>
          <p:nvPr/>
        </p:nvSpPr>
        <p:spPr>
          <a:xfrm>
            <a:off x="-44819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52"/>
          <p:cNvSpPr/>
          <p:nvPr/>
        </p:nvSpPr>
        <p:spPr>
          <a:xfrm>
            <a:off x="22137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1" name="Google Shape;1711;p52"/>
          <p:cNvGrpSpPr/>
          <p:nvPr/>
        </p:nvGrpSpPr>
        <p:grpSpPr>
          <a:xfrm>
            <a:off x="2402239" y="1344776"/>
            <a:ext cx="4339530" cy="2744288"/>
            <a:chOff x="4066206" y="1295249"/>
            <a:chExt cx="3900000" cy="2466332"/>
          </a:xfrm>
        </p:grpSpPr>
        <p:sp>
          <p:nvSpPr>
            <p:cNvPr id="1712" name="Google Shape;1712;p52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4" name="Google Shape;171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075" y="1427075"/>
            <a:ext cx="3747875" cy="246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9" name="Google Shape;1719;p53"/>
          <p:cNvGrpSpPr/>
          <p:nvPr/>
        </p:nvGrpSpPr>
        <p:grpSpPr>
          <a:xfrm>
            <a:off x="-38106" y="1975703"/>
            <a:ext cx="2469547" cy="2847577"/>
            <a:chOff x="3231105" y="8351260"/>
            <a:chExt cx="2467080" cy="2843880"/>
          </a:xfrm>
        </p:grpSpPr>
        <p:sp>
          <p:nvSpPr>
            <p:cNvPr id="1720" name="Google Shape;1720;p53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3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3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3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3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3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53"/>
          <p:cNvGrpSpPr/>
          <p:nvPr/>
        </p:nvGrpSpPr>
        <p:grpSpPr>
          <a:xfrm>
            <a:off x="7140600" y="2874590"/>
            <a:ext cx="1678377" cy="1948690"/>
            <a:chOff x="4921125" y="9250240"/>
            <a:chExt cx="1676700" cy="1946160"/>
          </a:xfrm>
        </p:grpSpPr>
        <p:sp>
          <p:nvSpPr>
            <p:cNvPr id="1729" name="Google Shape;1729;p53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3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3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7" name="Google Shape;1737;p53"/>
          <p:cNvGrpSpPr/>
          <p:nvPr/>
        </p:nvGrpSpPr>
        <p:grpSpPr>
          <a:xfrm>
            <a:off x="-914400" y="2845632"/>
            <a:ext cx="2204442" cy="1977648"/>
            <a:chOff x="3231105" y="9220060"/>
            <a:chExt cx="2202240" cy="1975080"/>
          </a:xfrm>
        </p:grpSpPr>
        <p:sp>
          <p:nvSpPr>
            <p:cNvPr id="1738" name="Google Shape;1738;p53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3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3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3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3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3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3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3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3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3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3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3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3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5" name="Google Shape;1765;p53"/>
          <p:cNvSpPr/>
          <p:nvPr/>
        </p:nvSpPr>
        <p:spPr>
          <a:xfrm>
            <a:off x="5876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53"/>
          <p:cNvSpPr/>
          <p:nvPr/>
        </p:nvSpPr>
        <p:spPr>
          <a:xfrm>
            <a:off x="-44819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53"/>
          <p:cNvSpPr/>
          <p:nvPr/>
        </p:nvSpPr>
        <p:spPr>
          <a:xfrm>
            <a:off x="22137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8" name="Google Shape;1768;p53"/>
          <p:cNvGrpSpPr/>
          <p:nvPr/>
        </p:nvGrpSpPr>
        <p:grpSpPr>
          <a:xfrm>
            <a:off x="2402239" y="1344776"/>
            <a:ext cx="4339530" cy="2744288"/>
            <a:chOff x="4066206" y="1295249"/>
            <a:chExt cx="3900000" cy="2466332"/>
          </a:xfrm>
        </p:grpSpPr>
        <p:sp>
          <p:nvSpPr>
            <p:cNvPr id="1769" name="Google Shape;1769;p53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770" name="Google Shape;1770;p53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71" name="Google Shape;177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388" y="1498524"/>
            <a:ext cx="3696299" cy="243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5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54"/>
          <p:cNvGrpSpPr/>
          <p:nvPr/>
        </p:nvGrpSpPr>
        <p:grpSpPr>
          <a:xfrm>
            <a:off x="-38106" y="1975703"/>
            <a:ext cx="2469547" cy="2847577"/>
            <a:chOff x="3231105" y="8351260"/>
            <a:chExt cx="2467080" cy="2843880"/>
          </a:xfrm>
        </p:grpSpPr>
        <p:sp>
          <p:nvSpPr>
            <p:cNvPr id="1777" name="Google Shape;1777;p54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4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4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4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4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4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54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54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5" name="Google Shape;1785;p54"/>
          <p:cNvGrpSpPr/>
          <p:nvPr/>
        </p:nvGrpSpPr>
        <p:grpSpPr>
          <a:xfrm>
            <a:off x="7140600" y="2874590"/>
            <a:ext cx="1678377" cy="1948690"/>
            <a:chOff x="4921125" y="9250240"/>
            <a:chExt cx="1676700" cy="1946160"/>
          </a:xfrm>
        </p:grpSpPr>
        <p:sp>
          <p:nvSpPr>
            <p:cNvPr id="1786" name="Google Shape;1786;p54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4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4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4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4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4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4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4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4" name="Google Shape;1794;p54"/>
          <p:cNvGrpSpPr/>
          <p:nvPr/>
        </p:nvGrpSpPr>
        <p:grpSpPr>
          <a:xfrm>
            <a:off x="-914400" y="2845632"/>
            <a:ext cx="2204442" cy="1977648"/>
            <a:chOff x="3231105" y="9220060"/>
            <a:chExt cx="2202240" cy="1975080"/>
          </a:xfrm>
        </p:grpSpPr>
        <p:sp>
          <p:nvSpPr>
            <p:cNvPr id="1795" name="Google Shape;1795;p54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4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4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4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4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4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4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4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4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54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4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4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4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4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4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4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4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4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4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4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4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54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4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4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4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2" name="Google Shape;1822;p54"/>
          <p:cNvSpPr/>
          <p:nvPr/>
        </p:nvSpPr>
        <p:spPr>
          <a:xfrm>
            <a:off x="5876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54"/>
          <p:cNvSpPr/>
          <p:nvPr/>
        </p:nvSpPr>
        <p:spPr>
          <a:xfrm>
            <a:off x="-44819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54"/>
          <p:cNvSpPr/>
          <p:nvPr/>
        </p:nvSpPr>
        <p:spPr>
          <a:xfrm>
            <a:off x="22137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5" name="Google Shape;1825;p54"/>
          <p:cNvGrpSpPr/>
          <p:nvPr/>
        </p:nvGrpSpPr>
        <p:grpSpPr>
          <a:xfrm>
            <a:off x="2402239" y="1344776"/>
            <a:ext cx="4339530" cy="2744288"/>
            <a:chOff x="4066206" y="1295249"/>
            <a:chExt cx="3900000" cy="2466332"/>
          </a:xfrm>
        </p:grpSpPr>
        <p:sp>
          <p:nvSpPr>
            <p:cNvPr id="1826" name="Google Shape;1826;p54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58"/>
            </a:p>
          </p:txBody>
        </p:sp>
        <p:sp>
          <p:nvSpPr>
            <p:cNvPr id="1827" name="Google Shape;1827;p54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01675" lIns="101675" spcFirstLastPara="1" rIns="101675" wrap="square" tIns="1016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28" name="Google Shape;182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0426" y="1582475"/>
            <a:ext cx="3423150" cy="226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55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Applications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34" name="Google Shape;1834;p55"/>
          <p:cNvCxnSpPr>
            <a:stCxn id="1835" idx="3"/>
            <a:endCxn id="1836" idx="1"/>
          </p:cNvCxnSpPr>
          <p:nvPr/>
        </p:nvCxnSpPr>
        <p:spPr>
          <a:xfrm>
            <a:off x="2677250" y="2715075"/>
            <a:ext cx="1315200" cy="3504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5" name="Google Shape;1835;p55"/>
          <p:cNvSpPr/>
          <p:nvPr/>
        </p:nvSpPr>
        <p:spPr>
          <a:xfrm>
            <a:off x="2173250" y="2463375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37" name="Google Shape;1837;p55"/>
          <p:cNvSpPr/>
          <p:nvPr/>
        </p:nvSpPr>
        <p:spPr>
          <a:xfrm>
            <a:off x="5811647" y="2463375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36" name="Google Shape;1836;p55"/>
          <p:cNvSpPr/>
          <p:nvPr/>
        </p:nvSpPr>
        <p:spPr>
          <a:xfrm>
            <a:off x="3992448" y="2813873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1838" name="Google Shape;1838;p55"/>
          <p:cNvCxnSpPr>
            <a:stCxn id="1836" idx="3"/>
            <a:endCxn id="1837" idx="1"/>
          </p:cNvCxnSpPr>
          <p:nvPr/>
        </p:nvCxnSpPr>
        <p:spPr>
          <a:xfrm flipH="1" rot="10800000">
            <a:off x="4496448" y="2715173"/>
            <a:ext cx="1315200" cy="3504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9" name="Google Shape;1839;p55"/>
          <p:cNvSpPr txBox="1"/>
          <p:nvPr/>
        </p:nvSpPr>
        <p:spPr>
          <a:xfrm>
            <a:off x="1302050" y="1340400"/>
            <a:ext cx="260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Smart Homes</a:t>
            </a:r>
            <a:endParaRPr sz="2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840" name="Google Shape;1840;p55"/>
          <p:cNvSpPr txBox="1"/>
          <p:nvPr/>
        </p:nvSpPr>
        <p:spPr>
          <a:xfrm>
            <a:off x="1302050" y="18183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Remote safety monitoring.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41" name="Google Shape;1841;p55"/>
          <p:cNvSpPr txBox="1"/>
          <p:nvPr/>
        </p:nvSpPr>
        <p:spPr>
          <a:xfrm>
            <a:off x="3121248" y="3317275"/>
            <a:ext cx="224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Warehouses</a:t>
            </a:r>
            <a:endParaRPr sz="2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842" name="Google Shape;1842;p55"/>
          <p:cNvSpPr txBox="1"/>
          <p:nvPr/>
        </p:nvSpPr>
        <p:spPr>
          <a:xfrm>
            <a:off x="3121248" y="3795175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Protecting goods from fire when no one is around.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43" name="Google Shape;1843;p55"/>
          <p:cNvSpPr txBox="1"/>
          <p:nvPr/>
        </p:nvSpPr>
        <p:spPr>
          <a:xfrm>
            <a:off x="4940451" y="1340400"/>
            <a:ext cx="312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Industrial Safety</a:t>
            </a:r>
            <a:endParaRPr sz="24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844" name="Google Shape;1844;p55"/>
          <p:cNvSpPr txBox="1"/>
          <p:nvPr/>
        </p:nvSpPr>
        <p:spPr>
          <a:xfrm>
            <a:off x="4940447" y="1818300"/>
            <a:ext cx="22464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Immediate reporting of toxic gas leaks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845" name="Google Shape;1845;p55"/>
          <p:cNvGrpSpPr/>
          <p:nvPr/>
        </p:nvGrpSpPr>
        <p:grpSpPr>
          <a:xfrm>
            <a:off x="5882820" y="2534608"/>
            <a:ext cx="361678" cy="360934"/>
            <a:chOff x="4308678" y="1886025"/>
            <a:chExt cx="361678" cy="360934"/>
          </a:xfrm>
        </p:grpSpPr>
        <p:sp>
          <p:nvSpPr>
            <p:cNvPr id="1846" name="Google Shape;1846;p55"/>
            <p:cNvSpPr/>
            <p:nvPr/>
          </p:nvSpPr>
          <p:spPr>
            <a:xfrm>
              <a:off x="4326664" y="1886025"/>
              <a:ext cx="343691" cy="360723"/>
            </a:xfrm>
            <a:custGeom>
              <a:rect b="b" l="l" r="r" t="t"/>
              <a:pathLst>
                <a:path extrusionOk="0" h="22874" w="21794">
                  <a:moveTo>
                    <a:pt x="10356" y="1"/>
                  </a:moveTo>
                  <a:cubicBezTo>
                    <a:pt x="10112" y="1"/>
                    <a:pt x="9908" y="200"/>
                    <a:pt x="9908" y="448"/>
                  </a:cubicBezTo>
                  <a:lnTo>
                    <a:pt x="9908" y="2310"/>
                  </a:lnTo>
                  <a:lnTo>
                    <a:pt x="8977" y="1379"/>
                  </a:lnTo>
                  <a:cubicBezTo>
                    <a:pt x="8891" y="1293"/>
                    <a:pt x="8777" y="1250"/>
                    <a:pt x="8662" y="1250"/>
                  </a:cubicBezTo>
                  <a:cubicBezTo>
                    <a:pt x="8548" y="1250"/>
                    <a:pt x="8434" y="1293"/>
                    <a:pt x="8347" y="1379"/>
                  </a:cubicBezTo>
                  <a:cubicBezTo>
                    <a:pt x="8172" y="1552"/>
                    <a:pt x="8172" y="1837"/>
                    <a:pt x="8347" y="2009"/>
                  </a:cubicBezTo>
                  <a:lnTo>
                    <a:pt x="9846" y="3510"/>
                  </a:lnTo>
                  <a:cubicBezTo>
                    <a:pt x="9867" y="3531"/>
                    <a:pt x="9885" y="3547"/>
                    <a:pt x="9908" y="3562"/>
                  </a:cubicBezTo>
                  <a:lnTo>
                    <a:pt x="9908" y="8076"/>
                  </a:lnTo>
                  <a:lnTo>
                    <a:pt x="7150" y="5317"/>
                  </a:lnTo>
                  <a:lnTo>
                    <a:pt x="7150" y="3615"/>
                  </a:lnTo>
                  <a:cubicBezTo>
                    <a:pt x="7150" y="3369"/>
                    <a:pt x="6951" y="3168"/>
                    <a:pt x="6703" y="3168"/>
                  </a:cubicBezTo>
                  <a:cubicBezTo>
                    <a:pt x="6457" y="3168"/>
                    <a:pt x="6255" y="3366"/>
                    <a:pt x="6255" y="3615"/>
                  </a:cubicBezTo>
                  <a:lnTo>
                    <a:pt x="6255" y="4425"/>
                  </a:lnTo>
                  <a:lnTo>
                    <a:pt x="5356" y="3526"/>
                  </a:lnTo>
                  <a:cubicBezTo>
                    <a:pt x="5270" y="3440"/>
                    <a:pt x="5155" y="3396"/>
                    <a:pt x="5041" y="3396"/>
                  </a:cubicBezTo>
                  <a:cubicBezTo>
                    <a:pt x="4926" y="3396"/>
                    <a:pt x="4812" y="3440"/>
                    <a:pt x="4726" y="3526"/>
                  </a:cubicBezTo>
                  <a:cubicBezTo>
                    <a:pt x="4550" y="3701"/>
                    <a:pt x="4550" y="3983"/>
                    <a:pt x="4726" y="4159"/>
                  </a:cubicBezTo>
                  <a:lnTo>
                    <a:pt x="6794" y="6227"/>
                  </a:lnTo>
                  <a:lnTo>
                    <a:pt x="4441" y="6227"/>
                  </a:lnTo>
                  <a:cubicBezTo>
                    <a:pt x="4195" y="6227"/>
                    <a:pt x="3994" y="6426"/>
                    <a:pt x="3994" y="6674"/>
                  </a:cubicBezTo>
                  <a:cubicBezTo>
                    <a:pt x="3994" y="6920"/>
                    <a:pt x="4192" y="7121"/>
                    <a:pt x="4441" y="7121"/>
                  </a:cubicBezTo>
                  <a:lnTo>
                    <a:pt x="7686" y="7121"/>
                  </a:lnTo>
                  <a:lnTo>
                    <a:pt x="9877" y="9313"/>
                  </a:lnTo>
                  <a:cubicBezTo>
                    <a:pt x="9885" y="9323"/>
                    <a:pt x="9893" y="9328"/>
                    <a:pt x="9903" y="9336"/>
                  </a:cubicBezTo>
                  <a:lnTo>
                    <a:pt x="9903" y="12636"/>
                  </a:lnTo>
                  <a:lnTo>
                    <a:pt x="8836" y="12636"/>
                  </a:lnTo>
                  <a:lnTo>
                    <a:pt x="7722" y="11522"/>
                  </a:lnTo>
                  <a:lnTo>
                    <a:pt x="8860" y="10385"/>
                  </a:lnTo>
                  <a:cubicBezTo>
                    <a:pt x="9032" y="10212"/>
                    <a:pt x="9032" y="9927"/>
                    <a:pt x="8860" y="9755"/>
                  </a:cubicBezTo>
                  <a:cubicBezTo>
                    <a:pt x="8774" y="9667"/>
                    <a:pt x="8659" y="9623"/>
                    <a:pt x="8545" y="9623"/>
                  </a:cubicBezTo>
                  <a:cubicBezTo>
                    <a:pt x="8430" y="9623"/>
                    <a:pt x="8316" y="9667"/>
                    <a:pt x="8230" y="9755"/>
                  </a:cubicBezTo>
                  <a:lnTo>
                    <a:pt x="7092" y="10892"/>
                  </a:lnTo>
                  <a:lnTo>
                    <a:pt x="6012" y="9812"/>
                  </a:lnTo>
                  <a:cubicBezTo>
                    <a:pt x="5926" y="9726"/>
                    <a:pt x="5812" y="9683"/>
                    <a:pt x="5697" y="9683"/>
                  </a:cubicBezTo>
                  <a:cubicBezTo>
                    <a:pt x="5583" y="9683"/>
                    <a:pt x="5468" y="9726"/>
                    <a:pt x="5382" y="9812"/>
                  </a:cubicBezTo>
                  <a:cubicBezTo>
                    <a:pt x="5209" y="9985"/>
                    <a:pt x="5209" y="10270"/>
                    <a:pt x="5382" y="10442"/>
                  </a:cubicBezTo>
                  <a:lnTo>
                    <a:pt x="7579" y="12639"/>
                  </a:lnTo>
                  <a:lnTo>
                    <a:pt x="5042" y="12639"/>
                  </a:lnTo>
                  <a:cubicBezTo>
                    <a:pt x="4796" y="12639"/>
                    <a:pt x="4595" y="12840"/>
                    <a:pt x="4595" y="13088"/>
                  </a:cubicBezTo>
                  <a:cubicBezTo>
                    <a:pt x="4595" y="13332"/>
                    <a:pt x="4794" y="13536"/>
                    <a:pt x="5042" y="13536"/>
                  </a:cubicBezTo>
                  <a:lnTo>
                    <a:pt x="9908" y="13536"/>
                  </a:lnTo>
                  <a:lnTo>
                    <a:pt x="9908" y="15144"/>
                  </a:lnTo>
                  <a:cubicBezTo>
                    <a:pt x="8951" y="14817"/>
                    <a:pt x="7934" y="14644"/>
                    <a:pt x="6896" y="14644"/>
                  </a:cubicBezTo>
                  <a:cubicBezTo>
                    <a:pt x="5604" y="14644"/>
                    <a:pt x="4352" y="14901"/>
                    <a:pt x="3178" y="15416"/>
                  </a:cubicBezTo>
                  <a:cubicBezTo>
                    <a:pt x="2045" y="15907"/>
                    <a:pt x="1033" y="16613"/>
                    <a:pt x="171" y="17510"/>
                  </a:cubicBezTo>
                  <a:cubicBezTo>
                    <a:pt x="1" y="17685"/>
                    <a:pt x="8" y="17970"/>
                    <a:pt x="184" y="18140"/>
                  </a:cubicBezTo>
                  <a:cubicBezTo>
                    <a:pt x="270" y="18223"/>
                    <a:pt x="382" y="18264"/>
                    <a:pt x="494" y="18264"/>
                  </a:cubicBezTo>
                  <a:cubicBezTo>
                    <a:pt x="612" y="18264"/>
                    <a:pt x="729" y="18219"/>
                    <a:pt x="816" y="18127"/>
                  </a:cubicBezTo>
                  <a:cubicBezTo>
                    <a:pt x="2419" y="16454"/>
                    <a:pt x="4577" y="15536"/>
                    <a:pt x="6891" y="15536"/>
                  </a:cubicBezTo>
                  <a:cubicBezTo>
                    <a:pt x="9244" y="15536"/>
                    <a:pt x="11477" y="16517"/>
                    <a:pt x="13070" y="18235"/>
                  </a:cubicBezTo>
                  <a:cubicBezTo>
                    <a:pt x="12991" y="18350"/>
                    <a:pt x="12916" y="18467"/>
                    <a:pt x="12848" y="18593"/>
                  </a:cubicBezTo>
                  <a:cubicBezTo>
                    <a:pt x="12301" y="18339"/>
                    <a:pt x="11702" y="18208"/>
                    <a:pt x="11093" y="18208"/>
                  </a:cubicBezTo>
                  <a:cubicBezTo>
                    <a:pt x="8779" y="18208"/>
                    <a:pt x="6896" y="20091"/>
                    <a:pt x="6896" y="22405"/>
                  </a:cubicBezTo>
                  <a:cubicBezTo>
                    <a:pt x="6896" y="22651"/>
                    <a:pt x="7095" y="22855"/>
                    <a:pt x="7343" y="22855"/>
                  </a:cubicBezTo>
                  <a:cubicBezTo>
                    <a:pt x="7589" y="22855"/>
                    <a:pt x="7790" y="22654"/>
                    <a:pt x="7790" y="22405"/>
                  </a:cubicBezTo>
                  <a:cubicBezTo>
                    <a:pt x="7790" y="20583"/>
                    <a:pt x="9276" y="19103"/>
                    <a:pt x="11096" y="19103"/>
                  </a:cubicBezTo>
                  <a:cubicBezTo>
                    <a:pt x="11702" y="19103"/>
                    <a:pt x="12296" y="19267"/>
                    <a:pt x="12811" y="19581"/>
                  </a:cubicBezTo>
                  <a:cubicBezTo>
                    <a:pt x="12885" y="19624"/>
                    <a:pt x="12967" y="19647"/>
                    <a:pt x="13049" y="19647"/>
                  </a:cubicBezTo>
                  <a:cubicBezTo>
                    <a:pt x="13092" y="19647"/>
                    <a:pt x="13135" y="19641"/>
                    <a:pt x="13177" y="19628"/>
                  </a:cubicBezTo>
                  <a:cubicBezTo>
                    <a:pt x="13303" y="19589"/>
                    <a:pt x="13399" y="19500"/>
                    <a:pt x="13452" y="19383"/>
                  </a:cubicBezTo>
                  <a:cubicBezTo>
                    <a:pt x="13593" y="19064"/>
                    <a:pt x="13773" y="18768"/>
                    <a:pt x="13988" y="18507"/>
                  </a:cubicBezTo>
                  <a:cubicBezTo>
                    <a:pt x="13993" y="18501"/>
                    <a:pt x="14001" y="18493"/>
                    <a:pt x="14009" y="18483"/>
                  </a:cubicBezTo>
                  <a:cubicBezTo>
                    <a:pt x="14733" y="17599"/>
                    <a:pt x="15831" y="17063"/>
                    <a:pt x="17010" y="17063"/>
                  </a:cubicBezTo>
                  <a:cubicBezTo>
                    <a:pt x="19152" y="17063"/>
                    <a:pt x="20896" y="18805"/>
                    <a:pt x="20896" y="20949"/>
                  </a:cubicBezTo>
                  <a:lnTo>
                    <a:pt x="20896" y="22426"/>
                  </a:lnTo>
                  <a:cubicBezTo>
                    <a:pt x="20896" y="22672"/>
                    <a:pt x="21098" y="22873"/>
                    <a:pt x="21346" y="22873"/>
                  </a:cubicBezTo>
                  <a:cubicBezTo>
                    <a:pt x="21592" y="22873"/>
                    <a:pt x="21793" y="22675"/>
                    <a:pt x="21793" y="22426"/>
                  </a:cubicBezTo>
                  <a:lnTo>
                    <a:pt x="21793" y="20949"/>
                  </a:lnTo>
                  <a:cubicBezTo>
                    <a:pt x="21790" y="18308"/>
                    <a:pt x="19646" y="16164"/>
                    <a:pt x="17010" y="16164"/>
                  </a:cubicBezTo>
                  <a:cubicBezTo>
                    <a:pt x="15729" y="16164"/>
                    <a:pt x="14532" y="16676"/>
                    <a:pt x="13650" y="17542"/>
                  </a:cubicBezTo>
                  <a:cubicBezTo>
                    <a:pt x="12829" y="16676"/>
                    <a:pt x="11862" y="15986"/>
                    <a:pt x="10800" y="15497"/>
                  </a:cubicBezTo>
                  <a:lnTo>
                    <a:pt x="10800" y="14299"/>
                  </a:lnTo>
                  <a:lnTo>
                    <a:pt x="12382" y="12717"/>
                  </a:lnTo>
                  <a:lnTo>
                    <a:pt x="13478" y="13813"/>
                  </a:lnTo>
                  <a:cubicBezTo>
                    <a:pt x="13567" y="13902"/>
                    <a:pt x="13679" y="13944"/>
                    <a:pt x="13794" y="13944"/>
                  </a:cubicBezTo>
                  <a:cubicBezTo>
                    <a:pt x="13909" y="13944"/>
                    <a:pt x="14024" y="13902"/>
                    <a:pt x="14111" y="13813"/>
                  </a:cubicBezTo>
                  <a:cubicBezTo>
                    <a:pt x="14286" y="13640"/>
                    <a:pt x="14286" y="13355"/>
                    <a:pt x="14111" y="13183"/>
                  </a:cubicBezTo>
                  <a:lnTo>
                    <a:pt x="13017" y="12087"/>
                  </a:lnTo>
                  <a:lnTo>
                    <a:pt x="13752" y="11352"/>
                  </a:lnTo>
                  <a:cubicBezTo>
                    <a:pt x="13925" y="11180"/>
                    <a:pt x="13925" y="10895"/>
                    <a:pt x="13752" y="10722"/>
                  </a:cubicBezTo>
                  <a:cubicBezTo>
                    <a:pt x="13666" y="10634"/>
                    <a:pt x="13552" y="10591"/>
                    <a:pt x="13437" y="10591"/>
                  </a:cubicBezTo>
                  <a:cubicBezTo>
                    <a:pt x="13323" y="10591"/>
                    <a:pt x="13208" y="10634"/>
                    <a:pt x="13122" y="10722"/>
                  </a:cubicBezTo>
                  <a:lnTo>
                    <a:pt x="10803" y="13039"/>
                  </a:lnTo>
                  <a:lnTo>
                    <a:pt x="10803" y="11041"/>
                  </a:lnTo>
                  <a:lnTo>
                    <a:pt x="13282" y="8565"/>
                  </a:lnTo>
                  <a:lnTo>
                    <a:pt x="15543" y="8565"/>
                  </a:lnTo>
                  <a:lnTo>
                    <a:pt x="16365" y="9383"/>
                  </a:lnTo>
                  <a:cubicBezTo>
                    <a:pt x="16453" y="9472"/>
                    <a:pt x="16566" y="9514"/>
                    <a:pt x="16681" y="9514"/>
                  </a:cubicBezTo>
                  <a:cubicBezTo>
                    <a:pt x="16796" y="9514"/>
                    <a:pt x="16911" y="9472"/>
                    <a:pt x="16997" y="9383"/>
                  </a:cubicBezTo>
                  <a:cubicBezTo>
                    <a:pt x="17173" y="9211"/>
                    <a:pt x="17173" y="8926"/>
                    <a:pt x="16997" y="8753"/>
                  </a:cubicBezTo>
                  <a:lnTo>
                    <a:pt x="16809" y="8565"/>
                  </a:lnTo>
                  <a:lnTo>
                    <a:pt x="17635" y="8565"/>
                  </a:lnTo>
                  <a:cubicBezTo>
                    <a:pt x="17881" y="8565"/>
                    <a:pt x="18083" y="8363"/>
                    <a:pt x="18083" y="8115"/>
                  </a:cubicBezTo>
                  <a:cubicBezTo>
                    <a:pt x="18083" y="7872"/>
                    <a:pt x="17884" y="7668"/>
                    <a:pt x="17635" y="7668"/>
                  </a:cubicBezTo>
                  <a:lnTo>
                    <a:pt x="14173" y="7668"/>
                  </a:lnTo>
                  <a:lnTo>
                    <a:pt x="15818" y="6023"/>
                  </a:lnTo>
                  <a:cubicBezTo>
                    <a:pt x="15991" y="5850"/>
                    <a:pt x="15991" y="5565"/>
                    <a:pt x="15818" y="5393"/>
                  </a:cubicBezTo>
                  <a:cubicBezTo>
                    <a:pt x="15732" y="5307"/>
                    <a:pt x="15617" y="5263"/>
                    <a:pt x="15503" y="5263"/>
                  </a:cubicBezTo>
                  <a:cubicBezTo>
                    <a:pt x="15389" y="5263"/>
                    <a:pt x="15274" y="5307"/>
                    <a:pt x="15188" y="5393"/>
                  </a:cubicBezTo>
                  <a:lnTo>
                    <a:pt x="13093" y="7487"/>
                  </a:lnTo>
                  <a:lnTo>
                    <a:pt x="13093" y="6292"/>
                  </a:lnTo>
                  <a:cubicBezTo>
                    <a:pt x="13093" y="6047"/>
                    <a:pt x="12892" y="5845"/>
                    <a:pt x="12644" y="5845"/>
                  </a:cubicBezTo>
                  <a:cubicBezTo>
                    <a:pt x="12400" y="5845"/>
                    <a:pt x="12196" y="6044"/>
                    <a:pt x="12196" y="6292"/>
                  </a:cubicBezTo>
                  <a:lnTo>
                    <a:pt x="12196" y="8382"/>
                  </a:lnTo>
                  <a:lnTo>
                    <a:pt x="10800" y="9775"/>
                  </a:lnTo>
                  <a:lnTo>
                    <a:pt x="10800" y="5288"/>
                  </a:lnTo>
                  <a:lnTo>
                    <a:pt x="12262" y="3827"/>
                  </a:lnTo>
                  <a:lnTo>
                    <a:pt x="13159" y="4723"/>
                  </a:lnTo>
                  <a:cubicBezTo>
                    <a:pt x="13245" y="4810"/>
                    <a:pt x="13360" y="4854"/>
                    <a:pt x="13475" y="4854"/>
                  </a:cubicBezTo>
                  <a:cubicBezTo>
                    <a:pt x="13590" y="4854"/>
                    <a:pt x="13703" y="4810"/>
                    <a:pt x="13792" y="4723"/>
                  </a:cubicBezTo>
                  <a:cubicBezTo>
                    <a:pt x="13964" y="4548"/>
                    <a:pt x="13964" y="4266"/>
                    <a:pt x="13792" y="4091"/>
                  </a:cubicBezTo>
                  <a:lnTo>
                    <a:pt x="12897" y="3196"/>
                  </a:lnTo>
                  <a:lnTo>
                    <a:pt x="13985" y="2109"/>
                  </a:lnTo>
                  <a:cubicBezTo>
                    <a:pt x="14158" y="1933"/>
                    <a:pt x="14158" y="1651"/>
                    <a:pt x="13985" y="1476"/>
                  </a:cubicBezTo>
                  <a:cubicBezTo>
                    <a:pt x="13899" y="1389"/>
                    <a:pt x="13784" y="1346"/>
                    <a:pt x="13670" y="1346"/>
                  </a:cubicBezTo>
                  <a:cubicBezTo>
                    <a:pt x="13556" y="1346"/>
                    <a:pt x="13441" y="1389"/>
                    <a:pt x="13355" y="1476"/>
                  </a:cubicBezTo>
                  <a:lnTo>
                    <a:pt x="10805" y="4025"/>
                  </a:lnTo>
                  <a:lnTo>
                    <a:pt x="10805" y="448"/>
                  </a:lnTo>
                  <a:cubicBezTo>
                    <a:pt x="10805" y="202"/>
                    <a:pt x="10604" y="1"/>
                    <a:pt x="103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5"/>
            <p:cNvSpPr/>
            <p:nvPr/>
          </p:nvSpPr>
          <p:spPr>
            <a:xfrm>
              <a:off x="4308678" y="2182835"/>
              <a:ext cx="16133" cy="14146"/>
            </a:xfrm>
            <a:custGeom>
              <a:rect b="b" l="l" r="r" t="t"/>
              <a:pathLst>
                <a:path extrusionOk="0" h="897" w="1023">
                  <a:moveTo>
                    <a:pt x="513" y="0"/>
                  </a:moveTo>
                  <a:cubicBezTo>
                    <a:pt x="364" y="0"/>
                    <a:pt x="217" y="75"/>
                    <a:pt x="134" y="211"/>
                  </a:cubicBezTo>
                  <a:cubicBezTo>
                    <a:pt x="0" y="420"/>
                    <a:pt x="63" y="695"/>
                    <a:pt x="272" y="828"/>
                  </a:cubicBezTo>
                  <a:cubicBezTo>
                    <a:pt x="348" y="878"/>
                    <a:pt x="429" y="896"/>
                    <a:pt x="510" y="896"/>
                  </a:cubicBezTo>
                  <a:cubicBezTo>
                    <a:pt x="657" y="896"/>
                    <a:pt x="801" y="826"/>
                    <a:pt x="887" y="690"/>
                  </a:cubicBezTo>
                  <a:lnTo>
                    <a:pt x="892" y="677"/>
                  </a:lnTo>
                  <a:cubicBezTo>
                    <a:pt x="1023" y="473"/>
                    <a:pt x="958" y="198"/>
                    <a:pt x="748" y="67"/>
                  </a:cubicBezTo>
                  <a:cubicBezTo>
                    <a:pt x="675" y="22"/>
                    <a:pt x="594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5"/>
            <p:cNvSpPr/>
            <p:nvPr/>
          </p:nvSpPr>
          <p:spPr>
            <a:xfrm>
              <a:off x="4584104" y="1949148"/>
              <a:ext cx="14161" cy="14130"/>
            </a:xfrm>
            <a:custGeom>
              <a:rect b="b" l="l" r="r" t="t"/>
              <a:pathLst>
                <a:path extrusionOk="0" h="896" w="898">
                  <a:moveTo>
                    <a:pt x="448" y="1"/>
                  </a:moveTo>
                  <a:cubicBezTo>
                    <a:pt x="330" y="1"/>
                    <a:pt x="218" y="48"/>
                    <a:pt x="131" y="131"/>
                  </a:cubicBezTo>
                  <a:cubicBezTo>
                    <a:pt x="50" y="213"/>
                    <a:pt x="0" y="330"/>
                    <a:pt x="0" y="448"/>
                  </a:cubicBezTo>
                  <a:cubicBezTo>
                    <a:pt x="0" y="566"/>
                    <a:pt x="50" y="681"/>
                    <a:pt x="131" y="764"/>
                  </a:cubicBezTo>
                  <a:cubicBezTo>
                    <a:pt x="218" y="845"/>
                    <a:pt x="333" y="895"/>
                    <a:pt x="448" y="895"/>
                  </a:cubicBezTo>
                  <a:cubicBezTo>
                    <a:pt x="568" y="895"/>
                    <a:pt x="680" y="845"/>
                    <a:pt x="767" y="764"/>
                  </a:cubicBezTo>
                  <a:cubicBezTo>
                    <a:pt x="848" y="683"/>
                    <a:pt x="897" y="566"/>
                    <a:pt x="897" y="448"/>
                  </a:cubicBezTo>
                  <a:cubicBezTo>
                    <a:pt x="897" y="330"/>
                    <a:pt x="848" y="215"/>
                    <a:pt x="767" y="131"/>
                  </a:cubicBezTo>
                  <a:cubicBezTo>
                    <a:pt x="680" y="48"/>
                    <a:pt x="568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5"/>
            <p:cNvSpPr/>
            <p:nvPr/>
          </p:nvSpPr>
          <p:spPr>
            <a:xfrm>
              <a:off x="4329962" y="2189461"/>
              <a:ext cx="58775" cy="57497"/>
            </a:xfrm>
            <a:custGeom>
              <a:rect b="b" l="l" r="r" t="t"/>
              <a:pathLst>
                <a:path extrusionOk="0" h="3646" w="3727">
                  <a:moveTo>
                    <a:pt x="2025" y="942"/>
                  </a:moveTo>
                  <a:lnTo>
                    <a:pt x="2783" y="1700"/>
                  </a:lnTo>
                  <a:lnTo>
                    <a:pt x="1779" y="2702"/>
                  </a:lnTo>
                  <a:lnTo>
                    <a:pt x="1021" y="1943"/>
                  </a:lnTo>
                  <a:lnTo>
                    <a:pt x="2025" y="942"/>
                  </a:lnTo>
                  <a:close/>
                  <a:moveTo>
                    <a:pt x="2025" y="0"/>
                  </a:moveTo>
                  <a:cubicBezTo>
                    <a:pt x="1818" y="0"/>
                    <a:pt x="1627" y="82"/>
                    <a:pt x="1478" y="225"/>
                  </a:cubicBezTo>
                  <a:lnTo>
                    <a:pt x="301" y="1402"/>
                  </a:lnTo>
                  <a:cubicBezTo>
                    <a:pt x="1" y="1703"/>
                    <a:pt x="1" y="2189"/>
                    <a:pt x="301" y="2490"/>
                  </a:cubicBezTo>
                  <a:lnTo>
                    <a:pt x="1235" y="3421"/>
                  </a:lnTo>
                  <a:cubicBezTo>
                    <a:pt x="1384" y="3572"/>
                    <a:pt x="1580" y="3646"/>
                    <a:pt x="1779" y="3646"/>
                  </a:cubicBezTo>
                  <a:cubicBezTo>
                    <a:pt x="1975" y="3646"/>
                    <a:pt x="2176" y="3572"/>
                    <a:pt x="2325" y="3421"/>
                  </a:cubicBezTo>
                  <a:lnTo>
                    <a:pt x="3502" y="2244"/>
                  </a:lnTo>
                  <a:cubicBezTo>
                    <a:pt x="3646" y="2100"/>
                    <a:pt x="3727" y="1904"/>
                    <a:pt x="3727" y="1698"/>
                  </a:cubicBezTo>
                  <a:cubicBezTo>
                    <a:pt x="3727" y="1494"/>
                    <a:pt x="3646" y="1300"/>
                    <a:pt x="3502" y="1154"/>
                  </a:cubicBezTo>
                  <a:lnTo>
                    <a:pt x="2571" y="225"/>
                  </a:lnTo>
                  <a:cubicBezTo>
                    <a:pt x="2427" y="79"/>
                    <a:pt x="2231" y="0"/>
                    <a:pt x="20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5"/>
            <p:cNvSpPr/>
            <p:nvPr/>
          </p:nvSpPr>
          <p:spPr>
            <a:xfrm>
              <a:off x="4482986" y="2204812"/>
              <a:ext cx="45291" cy="41901"/>
            </a:xfrm>
            <a:custGeom>
              <a:rect b="b" l="l" r="r" t="t"/>
              <a:pathLst>
                <a:path extrusionOk="0" h="2657" w="2872">
                  <a:moveTo>
                    <a:pt x="1167" y="892"/>
                  </a:moveTo>
                  <a:cubicBezTo>
                    <a:pt x="1216" y="892"/>
                    <a:pt x="1269" y="905"/>
                    <a:pt x="1324" y="949"/>
                  </a:cubicBezTo>
                  <a:lnTo>
                    <a:pt x="1768" y="1282"/>
                  </a:lnTo>
                  <a:cubicBezTo>
                    <a:pt x="1909" y="1389"/>
                    <a:pt x="1880" y="1527"/>
                    <a:pt x="1865" y="1582"/>
                  </a:cubicBezTo>
                  <a:cubicBezTo>
                    <a:pt x="1844" y="1637"/>
                    <a:pt x="1781" y="1765"/>
                    <a:pt x="1609" y="1765"/>
                  </a:cubicBezTo>
                  <a:lnTo>
                    <a:pt x="1164" y="1765"/>
                  </a:lnTo>
                  <a:cubicBezTo>
                    <a:pt x="1018" y="1765"/>
                    <a:pt x="897" y="1645"/>
                    <a:pt x="897" y="1499"/>
                  </a:cubicBezTo>
                  <a:lnTo>
                    <a:pt x="897" y="1164"/>
                  </a:lnTo>
                  <a:cubicBezTo>
                    <a:pt x="897" y="1015"/>
                    <a:pt x="1002" y="944"/>
                    <a:pt x="1044" y="923"/>
                  </a:cubicBezTo>
                  <a:cubicBezTo>
                    <a:pt x="1067" y="910"/>
                    <a:pt x="1112" y="892"/>
                    <a:pt x="1167" y="892"/>
                  </a:cubicBezTo>
                  <a:close/>
                  <a:moveTo>
                    <a:pt x="1168" y="0"/>
                  </a:moveTo>
                  <a:cubicBezTo>
                    <a:pt x="990" y="0"/>
                    <a:pt x="811" y="42"/>
                    <a:pt x="644" y="126"/>
                  </a:cubicBezTo>
                  <a:cubicBezTo>
                    <a:pt x="249" y="324"/>
                    <a:pt x="0" y="719"/>
                    <a:pt x="0" y="1164"/>
                  </a:cubicBezTo>
                  <a:lnTo>
                    <a:pt x="0" y="1499"/>
                  </a:lnTo>
                  <a:cubicBezTo>
                    <a:pt x="0" y="2139"/>
                    <a:pt x="521" y="2657"/>
                    <a:pt x="1161" y="2657"/>
                  </a:cubicBezTo>
                  <a:lnTo>
                    <a:pt x="1606" y="2657"/>
                  </a:lnTo>
                  <a:cubicBezTo>
                    <a:pt x="2113" y="2657"/>
                    <a:pt x="2547" y="2346"/>
                    <a:pt x="2707" y="1865"/>
                  </a:cubicBezTo>
                  <a:cubicBezTo>
                    <a:pt x="2872" y="1386"/>
                    <a:pt x="2715" y="876"/>
                    <a:pt x="2309" y="570"/>
                  </a:cubicBezTo>
                  <a:lnTo>
                    <a:pt x="1865" y="236"/>
                  </a:lnTo>
                  <a:cubicBezTo>
                    <a:pt x="1659" y="80"/>
                    <a:pt x="1415" y="0"/>
                    <a:pt x="1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5"/>
            <p:cNvSpPr/>
            <p:nvPr/>
          </p:nvSpPr>
          <p:spPr>
            <a:xfrm>
              <a:off x="4569415" y="2177897"/>
              <a:ext cx="18577" cy="17189"/>
            </a:xfrm>
            <a:custGeom>
              <a:rect b="b" l="l" r="r" t="t"/>
              <a:pathLst>
                <a:path extrusionOk="0" h="1090" w="1178">
                  <a:moveTo>
                    <a:pt x="686" y="1"/>
                  </a:moveTo>
                  <a:cubicBezTo>
                    <a:pt x="571" y="1"/>
                    <a:pt x="457" y="44"/>
                    <a:pt x="369" y="132"/>
                  </a:cubicBezTo>
                  <a:lnTo>
                    <a:pt x="173" y="328"/>
                  </a:lnTo>
                  <a:cubicBezTo>
                    <a:pt x="1" y="501"/>
                    <a:pt x="1" y="786"/>
                    <a:pt x="173" y="958"/>
                  </a:cubicBezTo>
                  <a:cubicBezTo>
                    <a:pt x="262" y="1047"/>
                    <a:pt x="377" y="1089"/>
                    <a:pt x="492" y="1089"/>
                  </a:cubicBezTo>
                  <a:cubicBezTo>
                    <a:pt x="605" y="1089"/>
                    <a:pt x="720" y="1047"/>
                    <a:pt x="809" y="958"/>
                  </a:cubicBezTo>
                  <a:lnTo>
                    <a:pt x="1005" y="762"/>
                  </a:lnTo>
                  <a:cubicBezTo>
                    <a:pt x="1177" y="590"/>
                    <a:pt x="1177" y="305"/>
                    <a:pt x="1002" y="132"/>
                  </a:cubicBezTo>
                  <a:cubicBezTo>
                    <a:pt x="914" y="44"/>
                    <a:pt x="800" y="1"/>
                    <a:pt x="6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5"/>
            <p:cNvSpPr/>
            <p:nvPr/>
          </p:nvSpPr>
          <p:spPr>
            <a:xfrm>
              <a:off x="4441034" y="2157277"/>
              <a:ext cx="19476" cy="18167"/>
            </a:xfrm>
            <a:custGeom>
              <a:rect b="b" l="l" r="r" t="t"/>
              <a:pathLst>
                <a:path extrusionOk="0" h="1152" w="1235">
                  <a:moveTo>
                    <a:pt x="488" y="0"/>
                  </a:moveTo>
                  <a:cubicBezTo>
                    <a:pt x="373" y="0"/>
                    <a:pt x="259" y="44"/>
                    <a:pt x="173" y="132"/>
                  </a:cubicBezTo>
                  <a:cubicBezTo>
                    <a:pt x="0" y="304"/>
                    <a:pt x="0" y="589"/>
                    <a:pt x="173" y="762"/>
                  </a:cubicBezTo>
                  <a:lnTo>
                    <a:pt x="429" y="1021"/>
                  </a:lnTo>
                  <a:cubicBezTo>
                    <a:pt x="515" y="1107"/>
                    <a:pt x="630" y="1151"/>
                    <a:pt x="745" y="1151"/>
                  </a:cubicBezTo>
                  <a:cubicBezTo>
                    <a:pt x="858" y="1151"/>
                    <a:pt x="973" y="1107"/>
                    <a:pt x="1062" y="1021"/>
                  </a:cubicBezTo>
                  <a:cubicBezTo>
                    <a:pt x="1234" y="845"/>
                    <a:pt x="1234" y="563"/>
                    <a:pt x="1062" y="388"/>
                  </a:cubicBezTo>
                  <a:lnTo>
                    <a:pt x="803" y="132"/>
                  </a:lnTo>
                  <a:cubicBezTo>
                    <a:pt x="717" y="44"/>
                    <a:pt x="602" y="0"/>
                    <a:pt x="4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5"/>
            <p:cNvSpPr/>
            <p:nvPr/>
          </p:nvSpPr>
          <p:spPr>
            <a:xfrm>
              <a:off x="4399193" y="2152086"/>
              <a:ext cx="14114" cy="19318"/>
            </a:xfrm>
            <a:custGeom>
              <a:rect b="b" l="l" r="r" t="t"/>
              <a:pathLst>
                <a:path extrusionOk="0" h="1225" w="895">
                  <a:moveTo>
                    <a:pt x="448" y="0"/>
                  </a:moveTo>
                  <a:cubicBezTo>
                    <a:pt x="202" y="0"/>
                    <a:pt x="1" y="202"/>
                    <a:pt x="1" y="450"/>
                  </a:cubicBezTo>
                  <a:lnTo>
                    <a:pt x="1" y="777"/>
                  </a:lnTo>
                  <a:cubicBezTo>
                    <a:pt x="3" y="1023"/>
                    <a:pt x="202" y="1224"/>
                    <a:pt x="448" y="1224"/>
                  </a:cubicBezTo>
                  <a:cubicBezTo>
                    <a:pt x="693" y="1224"/>
                    <a:pt x="895" y="1025"/>
                    <a:pt x="895" y="777"/>
                  </a:cubicBezTo>
                  <a:lnTo>
                    <a:pt x="895" y="450"/>
                  </a:lnTo>
                  <a:cubicBezTo>
                    <a:pt x="895" y="204"/>
                    <a:pt x="696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5"/>
            <p:cNvSpPr/>
            <p:nvPr/>
          </p:nvSpPr>
          <p:spPr>
            <a:xfrm>
              <a:off x="4398577" y="2218696"/>
              <a:ext cx="19224" cy="17852"/>
            </a:xfrm>
            <a:custGeom>
              <a:rect b="b" l="l" r="r" t="t"/>
              <a:pathLst>
                <a:path extrusionOk="0" h="1132" w="1219">
                  <a:moveTo>
                    <a:pt x="488" y="0"/>
                  </a:moveTo>
                  <a:cubicBezTo>
                    <a:pt x="374" y="0"/>
                    <a:pt x="259" y="43"/>
                    <a:pt x="173" y="130"/>
                  </a:cubicBezTo>
                  <a:cubicBezTo>
                    <a:pt x="0" y="305"/>
                    <a:pt x="0" y="587"/>
                    <a:pt x="173" y="762"/>
                  </a:cubicBezTo>
                  <a:lnTo>
                    <a:pt x="411" y="1000"/>
                  </a:lnTo>
                  <a:cubicBezTo>
                    <a:pt x="500" y="1089"/>
                    <a:pt x="615" y="1131"/>
                    <a:pt x="730" y="1131"/>
                  </a:cubicBezTo>
                  <a:cubicBezTo>
                    <a:pt x="842" y="1131"/>
                    <a:pt x="957" y="1089"/>
                    <a:pt x="1046" y="1000"/>
                  </a:cubicBezTo>
                  <a:cubicBezTo>
                    <a:pt x="1219" y="828"/>
                    <a:pt x="1219" y="543"/>
                    <a:pt x="1046" y="370"/>
                  </a:cubicBezTo>
                  <a:lnTo>
                    <a:pt x="803" y="130"/>
                  </a:lnTo>
                  <a:cubicBezTo>
                    <a:pt x="717" y="43"/>
                    <a:pt x="602" y="0"/>
                    <a:pt x="4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5"/>
            <p:cNvSpPr/>
            <p:nvPr/>
          </p:nvSpPr>
          <p:spPr>
            <a:xfrm>
              <a:off x="4550845" y="2212685"/>
              <a:ext cx="14161" cy="16511"/>
            </a:xfrm>
            <a:custGeom>
              <a:rect b="b" l="l" r="r" t="t"/>
              <a:pathLst>
                <a:path extrusionOk="0" h="1047" w="898">
                  <a:moveTo>
                    <a:pt x="448" y="1"/>
                  </a:moveTo>
                  <a:cubicBezTo>
                    <a:pt x="205" y="1"/>
                    <a:pt x="1" y="202"/>
                    <a:pt x="1" y="450"/>
                  </a:cubicBezTo>
                  <a:lnTo>
                    <a:pt x="1" y="599"/>
                  </a:lnTo>
                  <a:cubicBezTo>
                    <a:pt x="1" y="845"/>
                    <a:pt x="200" y="1047"/>
                    <a:pt x="448" y="1047"/>
                  </a:cubicBezTo>
                  <a:cubicBezTo>
                    <a:pt x="694" y="1047"/>
                    <a:pt x="898" y="848"/>
                    <a:pt x="898" y="599"/>
                  </a:cubicBezTo>
                  <a:lnTo>
                    <a:pt x="898" y="450"/>
                  </a:lnTo>
                  <a:cubicBezTo>
                    <a:pt x="898" y="202"/>
                    <a:pt x="696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5"/>
            <p:cNvSpPr/>
            <p:nvPr/>
          </p:nvSpPr>
          <p:spPr>
            <a:xfrm>
              <a:off x="4583315" y="2189540"/>
              <a:ext cx="57292" cy="57292"/>
            </a:xfrm>
            <a:custGeom>
              <a:rect b="b" l="l" r="r" t="t"/>
              <a:pathLst>
                <a:path extrusionOk="0" h="3633" w="3633">
                  <a:moveTo>
                    <a:pt x="1991" y="932"/>
                  </a:moveTo>
                  <a:lnTo>
                    <a:pt x="2702" y="1645"/>
                  </a:lnTo>
                  <a:lnTo>
                    <a:pt x="1643" y="2705"/>
                  </a:lnTo>
                  <a:lnTo>
                    <a:pt x="932" y="1991"/>
                  </a:lnTo>
                  <a:lnTo>
                    <a:pt x="1991" y="932"/>
                  </a:lnTo>
                  <a:close/>
                  <a:moveTo>
                    <a:pt x="1991" y="1"/>
                  </a:moveTo>
                  <a:cubicBezTo>
                    <a:pt x="1776" y="1"/>
                    <a:pt x="1578" y="82"/>
                    <a:pt x="1426" y="233"/>
                  </a:cubicBezTo>
                  <a:lnTo>
                    <a:pt x="234" y="1426"/>
                  </a:lnTo>
                  <a:cubicBezTo>
                    <a:pt x="84" y="1577"/>
                    <a:pt x="1" y="1776"/>
                    <a:pt x="1" y="1988"/>
                  </a:cubicBezTo>
                  <a:cubicBezTo>
                    <a:pt x="1" y="2200"/>
                    <a:pt x="84" y="2401"/>
                    <a:pt x="234" y="2550"/>
                  </a:cubicBezTo>
                  <a:lnTo>
                    <a:pt x="1083" y="3400"/>
                  </a:lnTo>
                  <a:cubicBezTo>
                    <a:pt x="1235" y="3552"/>
                    <a:pt x="1434" y="3633"/>
                    <a:pt x="1646" y="3633"/>
                  </a:cubicBezTo>
                  <a:cubicBezTo>
                    <a:pt x="1860" y="3633"/>
                    <a:pt x="2059" y="3552"/>
                    <a:pt x="2208" y="3400"/>
                  </a:cubicBezTo>
                  <a:lnTo>
                    <a:pt x="3403" y="2208"/>
                  </a:lnTo>
                  <a:cubicBezTo>
                    <a:pt x="3552" y="2056"/>
                    <a:pt x="3633" y="1857"/>
                    <a:pt x="3633" y="1645"/>
                  </a:cubicBezTo>
                  <a:cubicBezTo>
                    <a:pt x="3633" y="1431"/>
                    <a:pt x="3552" y="1232"/>
                    <a:pt x="3403" y="1083"/>
                  </a:cubicBezTo>
                  <a:lnTo>
                    <a:pt x="2553" y="233"/>
                  </a:lnTo>
                  <a:cubicBezTo>
                    <a:pt x="2401" y="82"/>
                    <a:pt x="2203" y="1"/>
                    <a:pt x="19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7" name="Google Shape;1857;p55"/>
          <p:cNvGrpSpPr/>
          <p:nvPr/>
        </p:nvGrpSpPr>
        <p:grpSpPr>
          <a:xfrm>
            <a:off x="4063923" y="2904116"/>
            <a:ext cx="361050" cy="322915"/>
            <a:chOff x="1780177" y="3739933"/>
            <a:chExt cx="361050" cy="322915"/>
          </a:xfrm>
        </p:grpSpPr>
        <p:sp>
          <p:nvSpPr>
            <p:cNvPr id="1858" name="Google Shape;1858;p55"/>
            <p:cNvSpPr/>
            <p:nvPr/>
          </p:nvSpPr>
          <p:spPr>
            <a:xfrm>
              <a:off x="1780177" y="3867631"/>
              <a:ext cx="360960" cy="195217"/>
            </a:xfrm>
            <a:custGeom>
              <a:rect b="b" l="l" r="r" t="t"/>
              <a:pathLst>
                <a:path extrusionOk="0" h="12379" w="22889">
                  <a:moveTo>
                    <a:pt x="11451" y="894"/>
                  </a:moveTo>
                  <a:cubicBezTo>
                    <a:pt x="12523" y="894"/>
                    <a:pt x="13522" y="1124"/>
                    <a:pt x="14264" y="1548"/>
                  </a:cubicBezTo>
                  <a:cubicBezTo>
                    <a:pt x="14928" y="1922"/>
                    <a:pt x="15295" y="2398"/>
                    <a:pt x="15295" y="2876"/>
                  </a:cubicBezTo>
                  <a:cubicBezTo>
                    <a:pt x="15295" y="3358"/>
                    <a:pt x="14928" y="3831"/>
                    <a:pt x="14264" y="4207"/>
                  </a:cubicBezTo>
                  <a:cubicBezTo>
                    <a:pt x="13969" y="4377"/>
                    <a:pt x="13629" y="4513"/>
                    <a:pt x="13258" y="4621"/>
                  </a:cubicBezTo>
                  <a:lnTo>
                    <a:pt x="13229" y="4628"/>
                  </a:lnTo>
                  <a:cubicBezTo>
                    <a:pt x="12688" y="4780"/>
                    <a:pt x="12081" y="4861"/>
                    <a:pt x="11451" y="4861"/>
                  </a:cubicBezTo>
                  <a:cubicBezTo>
                    <a:pt x="10379" y="4861"/>
                    <a:pt x="9382" y="4628"/>
                    <a:pt x="8637" y="4207"/>
                  </a:cubicBezTo>
                  <a:cubicBezTo>
                    <a:pt x="7973" y="3831"/>
                    <a:pt x="7607" y="3358"/>
                    <a:pt x="7607" y="2876"/>
                  </a:cubicBezTo>
                  <a:cubicBezTo>
                    <a:pt x="7607" y="2398"/>
                    <a:pt x="7973" y="1922"/>
                    <a:pt x="8637" y="1548"/>
                  </a:cubicBezTo>
                  <a:cubicBezTo>
                    <a:pt x="9382" y="1124"/>
                    <a:pt x="10384" y="894"/>
                    <a:pt x="11451" y="894"/>
                  </a:cubicBezTo>
                  <a:close/>
                  <a:moveTo>
                    <a:pt x="2623" y="5486"/>
                  </a:moveTo>
                  <a:cubicBezTo>
                    <a:pt x="3674" y="5486"/>
                    <a:pt x="4346" y="5949"/>
                    <a:pt x="4346" y="6268"/>
                  </a:cubicBezTo>
                  <a:cubicBezTo>
                    <a:pt x="4346" y="6587"/>
                    <a:pt x="3674" y="7047"/>
                    <a:pt x="2623" y="7047"/>
                  </a:cubicBezTo>
                  <a:cubicBezTo>
                    <a:pt x="1572" y="7047"/>
                    <a:pt x="900" y="6584"/>
                    <a:pt x="900" y="6268"/>
                  </a:cubicBezTo>
                  <a:cubicBezTo>
                    <a:pt x="900" y="5949"/>
                    <a:pt x="1574" y="5486"/>
                    <a:pt x="2623" y="5486"/>
                  </a:cubicBezTo>
                  <a:close/>
                  <a:moveTo>
                    <a:pt x="20271" y="5486"/>
                  </a:moveTo>
                  <a:cubicBezTo>
                    <a:pt x="21322" y="5486"/>
                    <a:pt x="21994" y="5949"/>
                    <a:pt x="21994" y="6268"/>
                  </a:cubicBezTo>
                  <a:cubicBezTo>
                    <a:pt x="21994" y="6587"/>
                    <a:pt x="21322" y="7047"/>
                    <a:pt x="20271" y="7047"/>
                  </a:cubicBezTo>
                  <a:cubicBezTo>
                    <a:pt x="19217" y="7047"/>
                    <a:pt x="18547" y="6584"/>
                    <a:pt x="18547" y="6268"/>
                  </a:cubicBezTo>
                  <a:cubicBezTo>
                    <a:pt x="18547" y="5949"/>
                    <a:pt x="19217" y="5486"/>
                    <a:pt x="20271" y="5486"/>
                  </a:cubicBezTo>
                  <a:close/>
                  <a:moveTo>
                    <a:pt x="7596" y="4571"/>
                  </a:moveTo>
                  <a:cubicBezTo>
                    <a:pt x="8451" y="5293"/>
                    <a:pt x="9848" y="5758"/>
                    <a:pt x="11453" y="5758"/>
                  </a:cubicBezTo>
                  <a:cubicBezTo>
                    <a:pt x="11971" y="5758"/>
                    <a:pt x="12465" y="5708"/>
                    <a:pt x="12925" y="5619"/>
                  </a:cubicBezTo>
                  <a:lnTo>
                    <a:pt x="12925" y="6600"/>
                  </a:lnTo>
                  <a:cubicBezTo>
                    <a:pt x="12925" y="6848"/>
                    <a:pt x="13124" y="7047"/>
                    <a:pt x="13373" y="7047"/>
                  </a:cubicBezTo>
                  <a:cubicBezTo>
                    <a:pt x="13621" y="7047"/>
                    <a:pt x="13820" y="6848"/>
                    <a:pt x="13820" y="6600"/>
                  </a:cubicBezTo>
                  <a:lnTo>
                    <a:pt x="13820" y="5384"/>
                  </a:lnTo>
                  <a:cubicBezTo>
                    <a:pt x="14405" y="5185"/>
                    <a:pt x="14913" y="4911"/>
                    <a:pt x="15302" y="4579"/>
                  </a:cubicBezTo>
                  <a:lnTo>
                    <a:pt x="15302" y="5669"/>
                  </a:lnTo>
                  <a:cubicBezTo>
                    <a:pt x="15302" y="6799"/>
                    <a:pt x="15580" y="7910"/>
                    <a:pt x="16108" y="8909"/>
                  </a:cubicBezTo>
                  <a:lnTo>
                    <a:pt x="14829" y="8394"/>
                  </a:lnTo>
                  <a:cubicBezTo>
                    <a:pt x="14508" y="8266"/>
                    <a:pt x="14173" y="8203"/>
                    <a:pt x="13841" y="8203"/>
                  </a:cubicBezTo>
                  <a:cubicBezTo>
                    <a:pt x="13150" y="8203"/>
                    <a:pt x="12473" y="8473"/>
                    <a:pt x="11966" y="8982"/>
                  </a:cubicBezTo>
                  <a:lnTo>
                    <a:pt x="11628" y="9322"/>
                  </a:lnTo>
                  <a:cubicBezTo>
                    <a:pt x="11579" y="9372"/>
                    <a:pt x="11515" y="9397"/>
                    <a:pt x="11451" y="9397"/>
                  </a:cubicBezTo>
                  <a:cubicBezTo>
                    <a:pt x="11387" y="9397"/>
                    <a:pt x="11324" y="9372"/>
                    <a:pt x="11275" y="9322"/>
                  </a:cubicBezTo>
                  <a:lnTo>
                    <a:pt x="10930" y="8982"/>
                  </a:lnTo>
                  <a:cubicBezTo>
                    <a:pt x="10423" y="8473"/>
                    <a:pt x="9746" y="8203"/>
                    <a:pt x="9056" y="8203"/>
                  </a:cubicBezTo>
                  <a:cubicBezTo>
                    <a:pt x="8724" y="8203"/>
                    <a:pt x="8389" y="8266"/>
                    <a:pt x="8070" y="8394"/>
                  </a:cubicBezTo>
                  <a:lnTo>
                    <a:pt x="6791" y="8909"/>
                  </a:lnTo>
                  <a:cubicBezTo>
                    <a:pt x="7319" y="7915"/>
                    <a:pt x="7596" y="6804"/>
                    <a:pt x="7596" y="5672"/>
                  </a:cubicBezTo>
                  <a:lnTo>
                    <a:pt x="7596" y="4571"/>
                  </a:lnTo>
                  <a:close/>
                  <a:moveTo>
                    <a:pt x="4351" y="7541"/>
                  </a:moveTo>
                  <a:lnTo>
                    <a:pt x="4351" y="8585"/>
                  </a:lnTo>
                  <a:cubicBezTo>
                    <a:pt x="3107" y="9199"/>
                    <a:pt x="1953" y="9973"/>
                    <a:pt x="900" y="10901"/>
                  </a:cubicBezTo>
                  <a:lnTo>
                    <a:pt x="900" y="7544"/>
                  </a:lnTo>
                  <a:cubicBezTo>
                    <a:pt x="1370" y="7803"/>
                    <a:pt x="1982" y="7947"/>
                    <a:pt x="2623" y="7947"/>
                  </a:cubicBezTo>
                  <a:cubicBezTo>
                    <a:pt x="3266" y="7947"/>
                    <a:pt x="3878" y="7803"/>
                    <a:pt x="4351" y="7541"/>
                  </a:cubicBezTo>
                  <a:close/>
                  <a:moveTo>
                    <a:pt x="18542" y="7541"/>
                  </a:moveTo>
                  <a:cubicBezTo>
                    <a:pt x="19016" y="7803"/>
                    <a:pt x="19625" y="7947"/>
                    <a:pt x="20271" y="7947"/>
                  </a:cubicBezTo>
                  <a:cubicBezTo>
                    <a:pt x="20911" y="7947"/>
                    <a:pt x="21523" y="7803"/>
                    <a:pt x="21994" y="7544"/>
                  </a:cubicBezTo>
                  <a:lnTo>
                    <a:pt x="21994" y="10901"/>
                  </a:lnTo>
                  <a:cubicBezTo>
                    <a:pt x="20940" y="9973"/>
                    <a:pt x="19787" y="9199"/>
                    <a:pt x="18542" y="8585"/>
                  </a:cubicBezTo>
                  <a:lnTo>
                    <a:pt x="18542" y="7541"/>
                  </a:lnTo>
                  <a:close/>
                  <a:moveTo>
                    <a:pt x="11451" y="0"/>
                  </a:moveTo>
                  <a:cubicBezTo>
                    <a:pt x="8857" y="0"/>
                    <a:pt x="6809" y="1208"/>
                    <a:pt x="6715" y="2767"/>
                  </a:cubicBezTo>
                  <a:cubicBezTo>
                    <a:pt x="6705" y="2803"/>
                    <a:pt x="6699" y="2842"/>
                    <a:pt x="6699" y="2882"/>
                  </a:cubicBezTo>
                  <a:lnTo>
                    <a:pt x="6699" y="5672"/>
                  </a:lnTo>
                  <a:cubicBezTo>
                    <a:pt x="6699" y="6391"/>
                    <a:pt x="6569" y="7105"/>
                    <a:pt x="6320" y="7774"/>
                  </a:cubicBezTo>
                  <a:cubicBezTo>
                    <a:pt x="5954" y="7897"/>
                    <a:pt x="5599" y="8033"/>
                    <a:pt x="5243" y="8179"/>
                  </a:cubicBezTo>
                  <a:lnTo>
                    <a:pt x="5243" y="6271"/>
                  </a:lnTo>
                  <a:cubicBezTo>
                    <a:pt x="5243" y="6237"/>
                    <a:pt x="5240" y="6208"/>
                    <a:pt x="5235" y="6179"/>
                  </a:cubicBezTo>
                  <a:cubicBezTo>
                    <a:pt x="5198" y="5719"/>
                    <a:pt x="4898" y="5306"/>
                    <a:pt x="4375" y="5013"/>
                  </a:cubicBezTo>
                  <a:cubicBezTo>
                    <a:pt x="3896" y="4743"/>
                    <a:pt x="3277" y="4594"/>
                    <a:pt x="2620" y="4594"/>
                  </a:cubicBezTo>
                  <a:cubicBezTo>
                    <a:pt x="1961" y="4594"/>
                    <a:pt x="1341" y="4741"/>
                    <a:pt x="863" y="5013"/>
                  </a:cubicBezTo>
                  <a:cubicBezTo>
                    <a:pt x="309" y="5327"/>
                    <a:pt x="0" y="5774"/>
                    <a:pt x="0" y="6271"/>
                  </a:cubicBezTo>
                  <a:lnTo>
                    <a:pt x="0" y="11932"/>
                  </a:lnTo>
                  <a:cubicBezTo>
                    <a:pt x="0" y="12047"/>
                    <a:pt x="45" y="12159"/>
                    <a:pt x="131" y="12248"/>
                  </a:cubicBezTo>
                  <a:cubicBezTo>
                    <a:pt x="220" y="12337"/>
                    <a:pt x="335" y="12379"/>
                    <a:pt x="450" y="12379"/>
                  </a:cubicBezTo>
                  <a:cubicBezTo>
                    <a:pt x="562" y="12379"/>
                    <a:pt x="677" y="12337"/>
                    <a:pt x="766" y="12248"/>
                  </a:cubicBezTo>
                  <a:cubicBezTo>
                    <a:pt x="2215" y="10799"/>
                    <a:pt x="3888" y="9688"/>
                    <a:pt x="5750" y="8935"/>
                  </a:cubicBezTo>
                  <a:lnTo>
                    <a:pt x="5750" y="8935"/>
                  </a:lnTo>
                  <a:cubicBezTo>
                    <a:pt x="5656" y="9186"/>
                    <a:pt x="5701" y="9474"/>
                    <a:pt x="5878" y="9683"/>
                  </a:cubicBezTo>
                  <a:cubicBezTo>
                    <a:pt x="6024" y="9854"/>
                    <a:pt x="6233" y="9946"/>
                    <a:pt x="6447" y="9946"/>
                  </a:cubicBezTo>
                  <a:cubicBezTo>
                    <a:pt x="6541" y="9946"/>
                    <a:pt x="6637" y="9929"/>
                    <a:pt x="6728" y="9892"/>
                  </a:cubicBezTo>
                  <a:lnTo>
                    <a:pt x="8391" y="9225"/>
                  </a:lnTo>
                  <a:cubicBezTo>
                    <a:pt x="8604" y="9140"/>
                    <a:pt x="8827" y="9099"/>
                    <a:pt x="9047" y="9099"/>
                  </a:cubicBezTo>
                  <a:cubicBezTo>
                    <a:pt x="9505" y="9099"/>
                    <a:pt x="9955" y="9277"/>
                    <a:pt x="10295" y="9618"/>
                  </a:cubicBezTo>
                  <a:lnTo>
                    <a:pt x="10640" y="9960"/>
                  </a:lnTo>
                  <a:cubicBezTo>
                    <a:pt x="10862" y="10180"/>
                    <a:pt x="11153" y="10290"/>
                    <a:pt x="11445" y="10290"/>
                  </a:cubicBezTo>
                  <a:cubicBezTo>
                    <a:pt x="11738" y="10290"/>
                    <a:pt x="12034" y="10180"/>
                    <a:pt x="12256" y="9955"/>
                  </a:cubicBezTo>
                  <a:lnTo>
                    <a:pt x="12591" y="9615"/>
                  </a:lnTo>
                  <a:cubicBezTo>
                    <a:pt x="12926" y="9277"/>
                    <a:pt x="13376" y="9097"/>
                    <a:pt x="13834" y="9097"/>
                  </a:cubicBezTo>
                  <a:cubicBezTo>
                    <a:pt x="14055" y="9097"/>
                    <a:pt x="14279" y="9139"/>
                    <a:pt x="14492" y="9225"/>
                  </a:cubicBezTo>
                  <a:lnTo>
                    <a:pt x="16134" y="9884"/>
                  </a:lnTo>
                  <a:cubicBezTo>
                    <a:pt x="16229" y="9923"/>
                    <a:pt x="16326" y="9941"/>
                    <a:pt x="16422" y="9941"/>
                  </a:cubicBezTo>
                  <a:cubicBezTo>
                    <a:pt x="16638" y="9941"/>
                    <a:pt x="16846" y="9847"/>
                    <a:pt x="16994" y="9672"/>
                  </a:cubicBezTo>
                  <a:cubicBezTo>
                    <a:pt x="17172" y="9463"/>
                    <a:pt x="17222" y="9183"/>
                    <a:pt x="17128" y="8930"/>
                  </a:cubicBezTo>
                  <a:lnTo>
                    <a:pt x="17128" y="8930"/>
                  </a:lnTo>
                  <a:cubicBezTo>
                    <a:pt x="18995" y="9686"/>
                    <a:pt x="20671" y="10797"/>
                    <a:pt x="22119" y="12246"/>
                  </a:cubicBezTo>
                  <a:cubicBezTo>
                    <a:pt x="22208" y="12334"/>
                    <a:pt x="22323" y="12376"/>
                    <a:pt x="22436" y="12376"/>
                  </a:cubicBezTo>
                  <a:cubicBezTo>
                    <a:pt x="22551" y="12376"/>
                    <a:pt x="22666" y="12334"/>
                    <a:pt x="22755" y="12246"/>
                  </a:cubicBezTo>
                  <a:cubicBezTo>
                    <a:pt x="22844" y="12159"/>
                    <a:pt x="22888" y="12047"/>
                    <a:pt x="22888" y="11932"/>
                  </a:cubicBezTo>
                  <a:lnTo>
                    <a:pt x="22888" y="6271"/>
                  </a:lnTo>
                  <a:cubicBezTo>
                    <a:pt x="22888" y="5774"/>
                    <a:pt x="22582" y="5329"/>
                    <a:pt x="22025" y="5013"/>
                  </a:cubicBezTo>
                  <a:cubicBezTo>
                    <a:pt x="21549" y="4743"/>
                    <a:pt x="20927" y="4594"/>
                    <a:pt x="20271" y="4594"/>
                  </a:cubicBezTo>
                  <a:cubicBezTo>
                    <a:pt x="19614" y="4594"/>
                    <a:pt x="18992" y="4741"/>
                    <a:pt x="18516" y="5013"/>
                  </a:cubicBezTo>
                  <a:cubicBezTo>
                    <a:pt x="17993" y="5306"/>
                    <a:pt x="17692" y="5719"/>
                    <a:pt x="17656" y="6179"/>
                  </a:cubicBezTo>
                  <a:cubicBezTo>
                    <a:pt x="17648" y="6208"/>
                    <a:pt x="17645" y="6237"/>
                    <a:pt x="17645" y="6271"/>
                  </a:cubicBezTo>
                  <a:lnTo>
                    <a:pt x="17645" y="8179"/>
                  </a:lnTo>
                  <a:cubicBezTo>
                    <a:pt x="17292" y="8033"/>
                    <a:pt x="16937" y="7897"/>
                    <a:pt x="16571" y="7774"/>
                  </a:cubicBezTo>
                  <a:cubicBezTo>
                    <a:pt x="16320" y="7105"/>
                    <a:pt x="16191" y="6391"/>
                    <a:pt x="16191" y="5672"/>
                  </a:cubicBezTo>
                  <a:lnTo>
                    <a:pt x="16191" y="2882"/>
                  </a:lnTo>
                  <a:cubicBezTo>
                    <a:pt x="16191" y="1266"/>
                    <a:pt x="14110" y="0"/>
                    <a:pt x="11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5"/>
            <p:cNvSpPr/>
            <p:nvPr/>
          </p:nvSpPr>
          <p:spPr>
            <a:xfrm>
              <a:off x="1918671" y="3892827"/>
              <a:ext cx="84417" cy="40355"/>
            </a:xfrm>
            <a:custGeom>
              <a:rect b="b" l="l" r="r" t="t"/>
              <a:pathLst>
                <a:path extrusionOk="0" h="2559" w="5353">
                  <a:moveTo>
                    <a:pt x="2678" y="898"/>
                  </a:moveTo>
                  <a:cubicBezTo>
                    <a:pt x="3651" y="898"/>
                    <a:pt x="4252" y="1141"/>
                    <a:pt x="4425" y="1279"/>
                  </a:cubicBezTo>
                  <a:cubicBezTo>
                    <a:pt x="4252" y="1423"/>
                    <a:pt x="3653" y="1664"/>
                    <a:pt x="2678" y="1664"/>
                  </a:cubicBezTo>
                  <a:cubicBezTo>
                    <a:pt x="1703" y="1664"/>
                    <a:pt x="1101" y="1421"/>
                    <a:pt x="929" y="1279"/>
                  </a:cubicBezTo>
                  <a:cubicBezTo>
                    <a:pt x="1101" y="1136"/>
                    <a:pt x="1700" y="898"/>
                    <a:pt x="2678" y="898"/>
                  </a:cubicBezTo>
                  <a:close/>
                  <a:moveTo>
                    <a:pt x="2678" y="1"/>
                  </a:moveTo>
                  <a:cubicBezTo>
                    <a:pt x="1389" y="1"/>
                    <a:pt x="0" y="401"/>
                    <a:pt x="0" y="1279"/>
                  </a:cubicBezTo>
                  <a:cubicBezTo>
                    <a:pt x="0" y="2161"/>
                    <a:pt x="1386" y="2558"/>
                    <a:pt x="2678" y="2558"/>
                  </a:cubicBezTo>
                  <a:cubicBezTo>
                    <a:pt x="3964" y="2558"/>
                    <a:pt x="5353" y="2161"/>
                    <a:pt x="5353" y="1279"/>
                  </a:cubicBezTo>
                  <a:cubicBezTo>
                    <a:pt x="5353" y="401"/>
                    <a:pt x="3967" y="1"/>
                    <a:pt x="26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5"/>
            <p:cNvSpPr/>
            <p:nvPr/>
          </p:nvSpPr>
          <p:spPr>
            <a:xfrm>
              <a:off x="1780209" y="3757840"/>
              <a:ext cx="167446" cy="102947"/>
            </a:xfrm>
            <a:custGeom>
              <a:rect b="b" l="l" r="r" t="t"/>
              <a:pathLst>
                <a:path extrusionOk="0" h="6528" w="10618">
                  <a:moveTo>
                    <a:pt x="5312" y="898"/>
                  </a:moveTo>
                  <a:cubicBezTo>
                    <a:pt x="6357" y="898"/>
                    <a:pt x="7291" y="1596"/>
                    <a:pt x="7586" y="2603"/>
                  </a:cubicBezTo>
                  <a:cubicBezTo>
                    <a:pt x="7644" y="2797"/>
                    <a:pt x="7820" y="2924"/>
                    <a:pt x="8016" y="2924"/>
                  </a:cubicBezTo>
                  <a:cubicBezTo>
                    <a:pt x="8043" y="2924"/>
                    <a:pt x="8071" y="2922"/>
                    <a:pt x="8099" y="2916"/>
                  </a:cubicBezTo>
                  <a:cubicBezTo>
                    <a:pt x="8183" y="2901"/>
                    <a:pt x="8269" y="2893"/>
                    <a:pt x="8355" y="2893"/>
                  </a:cubicBezTo>
                  <a:cubicBezTo>
                    <a:pt x="9108" y="2893"/>
                    <a:pt x="9723" y="3507"/>
                    <a:pt x="9723" y="4263"/>
                  </a:cubicBezTo>
                  <a:cubicBezTo>
                    <a:pt x="9723" y="5019"/>
                    <a:pt x="9108" y="5633"/>
                    <a:pt x="8355" y="5633"/>
                  </a:cubicBezTo>
                  <a:lnTo>
                    <a:pt x="1797" y="5633"/>
                  </a:lnTo>
                  <a:cubicBezTo>
                    <a:pt x="1303" y="5633"/>
                    <a:pt x="903" y="5231"/>
                    <a:pt x="903" y="4736"/>
                  </a:cubicBezTo>
                  <a:cubicBezTo>
                    <a:pt x="898" y="4245"/>
                    <a:pt x="1300" y="3842"/>
                    <a:pt x="1794" y="3842"/>
                  </a:cubicBezTo>
                  <a:cubicBezTo>
                    <a:pt x="1964" y="3842"/>
                    <a:pt x="2132" y="3892"/>
                    <a:pt x="2276" y="3983"/>
                  </a:cubicBezTo>
                  <a:cubicBezTo>
                    <a:pt x="2349" y="4029"/>
                    <a:pt x="2433" y="4053"/>
                    <a:pt x="2516" y="4053"/>
                  </a:cubicBezTo>
                  <a:cubicBezTo>
                    <a:pt x="2598" y="4053"/>
                    <a:pt x="2680" y="4030"/>
                    <a:pt x="2752" y="3983"/>
                  </a:cubicBezTo>
                  <a:cubicBezTo>
                    <a:pt x="2898" y="3892"/>
                    <a:pt x="2976" y="3722"/>
                    <a:pt x="2958" y="3552"/>
                  </a:cubicBezTo>
                  <a:cubicBezTo>
                    <a:pt x="2948" y="3455"/>
                    <a:pt x="2942" y="3361"/>
                    <a:pt x="2942" y="3267"/>
                  </a:cubicBezTo>
                  <a:cubicBezTo>
                    <a:pt x="2942" y="1959"/>
                    <a:pt x="4004" y="898"/>
                    <a:pt x="5312" y="898"/>
                  </a:cubicBezTo>
                  <a:close/>
                  <a:moveTo>
                    <a:pt x="5309" y="1"/>
                  </a:moveTo>
                  <a:cubicBezTo>
                    <a:pt x="3609" y="1"/>
                    <a:pt x="2210" y="1306"/>
                    <a:pt x="2059" y="2966"/>
                  </a:cubicBezTo>
                  <a:cubicBezTo>
                    <a:pt x="1970" y="2953"/>
                    <a:pt x="1883" y="2945"/>
                    <a:pt x="1792" y="2945"/>
                  </a:cubicBezTo>
                  <a:cubicBezTo>
                    <a:pt x="803" y="2945"/>
                    <a:pt x="1" y="3751"/>
                    <a:pt x="1" y="4736"/>
                  </a:cubicBezTo>
                  <a:cubicBezTo>
                    <a:pt x="6" y="5727"/>
                    <a:pt x="806" y="6528"/>
                    <a:pt x="1794" y="6528"/>
                  </a:cubicBezTo>
                  <a:lnTo>
                    <a:pt x="8350" y="6528"/>
                  </a:lnTo>
                  <a:cubicBezTo>
                    <a:pt x="9600" y="6528"/>
                    <a:pt x="10617" y="5513"/>
                    <a:pt x="10617" y="4263"/>
                  </a:cubicBezTo>
                  <a:cubicBezTo>
                    <a:pt x="10617" y="3016"/>
                    <a:pt x="9600" y="1999"/>
                    <a:pt x="8350" y="1999"/>
                  </a:cubicBezTo>
                  <a:lnTo>
                    <a:pt x="8316" y="1999"/>
                  </a:lnTo>
                  <a:cubicBezTo>
                    <a:pt x="7811" y="806"/>
                    <a:pt x="6624" y="1"/>
                    <a:pt x="5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5"/>
            <p:cNvSpPr/>
            <p:nvPr/>
          </p:nvSpPr>
          <p:spPr>
            <a:xfrm>
              <a:off x="1792752" y="3872143"/>
              <a:ext cx="30657" cy="29222"/>
            </a:xfrm>
            <a:custGeom>
              <a:rect b="b" l="l" r="r" t="t"/>
              <a:pathLst>
                <a:path extrusionOk="0" h="1853" w="1944">
                  <a:moveTo>
                    <a:pt x="1452" y="0"/>
                  </a:moveTo>
                  <a:cubicBezTo>
                    <a:pt x="1337" y="0"/>
                    <a:pt x="1223" y="43"/>
                    <a:pt x="1135" y="130"/>
                  </a:cubicBezTo>
                  <a:lnTo>
                    <a:pt x="176" y="1089"/>
                  </a:lnTo>
                  <a:cubicBezTo>
                    <a:pt x="1" y="1265"/>
                    <a:pt x="1" y="1547"/>
                    <a:pt x="176" y="1722"/>
                  </a:cubicBezTo>
                  <a:cubicBezTo>
                    <a:pt x="262" y="1809"/>
                    <a:pt x="377" y="1853"/>
                    <a:pt x="492" y="1853"/>
                  </a:cubicBezTo>
                  <a:cubicBezTo>
                    <a:pt x="607" y="1853"/>
                    <a:pt x="720" y="1809"/>
                    <a:pt x="809" y="1722"/>
                  </a:cubicBezTo>
                  <a:lnTo>
                    <a:pt x="1771" y="760"/>
                  </a:lnTo>
                  <a:cubicBezTo>
                    <a:pt x="1943" y="587"/>
                    <a:pt x="1943" y="305"/>
                    <a:pt x="1768" y="130"/>
                  </a:cubicBezTo>
                  <a:cubicBezTo>
                    <a:pt x="1681" y="43"/>
                    <a:pt x="1566" y="0"/>
                    <a:pt x="14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5"/>
            <p:cNvSpPr/>
            <p:nvPr/>
          </p:nvSpPr>
          <p:spPr>
            <a:xfrm>
              <a:off x="1813136" y="3883945"/>
              <a:ext cx="44960" cy="43620"/>
            </a:xfrm>
            <a:custGeom>
              <a:rect b="b" l="l" r="r" t="t"/>
              <a:pathLst>
                <a:path extrusionOk="0" h="2766" w="2851">
                  <a:moveTo>
                    <a:pt x="2363" y="0"/>
                  </a:moveTo>
                  <a:cubicBezTo>
                    <a:pt x="2249" y="0"/>
                    <a:pt x="2134" y="43"/>
                    <a:pt x="2048" y="130"/>
                  </a:cubicBezTo>
                  <a:lnTo>
                    <a:pt x="176" y="2005"/>
                  </a:lnTo>
                  <a:cubicBezTo>
                    <a:pt x="0" y="2177"/>
                    <a:pt x="0" y="2462"/>
                    <a:pt x="176" y="2635"/>
                  </a:cubicBezTo>
                  <a:cubicBezTo>
                    <a:pt x="259" y="2718"/>
                    <a:pt x="374" y="2765"/>
                    <a:pt x="489" y="2765"/>
                  </a:cubicBezTo>
                  <a:cubicBezTo>
                    <a:pt x="602" y="2765"/>
                    <a:pt x="717" y="2724"/>
                    <a:pt x="806" y="2635"/>
                  </a:cubicBezTo>
                  <a:lnTo>
                    <a:pt x="2678" y="762"/>
                  </a:lnTo>
                  <a:cubicBezTo>
                    <a:pt x="2851" y="587"/>
                    <a:pt x="2851" y="305"/>
                    <a:pt x="2678" y="130"/>
                  </a:cubicBezTo>
                  <a:cubicBezTo>
                    <a:pt x="2592" y="43"/>
                    <a:pt x="2477" y="0"/>
                    <a:pt x="23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5"/>
            <p:cNvSpPr/>
            <p:nvPr/>
          </p:nvSpPr>
          <p:spPr>
            <a:xfrm>
              <a:off x="1973782" y="3739933"/>
              <a:ext cx="167446" cy="102947"/>
            </a:xfrm>
            <a:custGeom>
              <a:rect b="b" l="l" r="r" t="t"/>
              <a:pathLst>
                <a:path extrusionOk="0" h="6528" w="10618">
                  <a:moveTo>
                    <a:pt x="5312" y="898"/>
                  </a:moveTo>
                  <a:cubicBezTo>
                    <a:pt x="6358" y="898"/>
                    <a:pt x="7294" y="1601"/>
                    <a:pt x="7587" y="2603"/>
                  </a:cubicBezTo>
                  <a:cubicBezTo>
                    <a:pt x="7644" y="2797"/>
                    <a:pt x="7818" y="2925"/>
                    <a:pt x="8015" y="2925"/>
                  </a:cubicBezTo>
                  <a:cubicBezTo>
                    <a:pt x="8043" y="2925"/>
                    <a:pt x="8072" y="2922"/>
                    <a:pt x="8102" y="2917"/>
                  </a:cubicBezTo>
                  <a:cubicBezTo>
                    <a:pt x="8185" y="2901"/>
                    <a:pt x="8269" y="2896"/>
                    <a:pt x="8355" y="2896"/>
                  </a:cubicBezTo>
                  <a:cubicBezTo>
                    <a:pt x="9111" y="2896"/>
                    <a:pt x="9726" y="3510"/>
                    <a:pt x="9726" y="4263"/>
                  </a:cubicBezTo>
                  <a:cubicBezTo>
                    <a:pt x="9726" y="5019"/>
                    <a:pt x="9111" y="5633"/>
                    <a:pt x="8355" y="5633"/>
                  </a:cubicBezTo>
                  <a:lnTo>
                    <a:pt x="1800" y="5633"/>
                  </a:lnTo>
                  <a:cubicBezTo>
                    <a:pt x="1306" y="5633"/>
                    <a:pt x="903" y="5231"/>
                    <a:pt x="903" y="4739"/>
                  </a:cubicBezTo>
                  <a:cubicBezTo>
                    <a:pt x="900" y="4245"/>
                    <a:pt x="1303" y="3842"/>
                    <a:pt x="1795" y="3842"/>
                  </a:cubicBezTo>
                  <a:cubicBezTo>
                    <a:pt x="1965" y="3842"/>
                    <a:pt x="2132" y="3892"/>
                    <a:pt x="2276" y="3983"/>
                  </a:cubicBezTo>
                  <a:cubicBezTo>
                    <a:pt x="2349" y="4029"/>
                    <a:pt x="2434" y="4053"/>
                    <a:pt x="2518" y="4053"/>
                  </a:cubicBezTo>
                  <a:cubicBezTo>
                    <a:pt x="2600" y="4053"/>
                    <a:pt x="2683" y="4030"/>
                    <a:pt x="2754" y="3983"/>
                  </a:cubicBezTo>
                  <a:cubicBezTo>
                    <a:pt x="2901" y="3892"/>
                    <a:pt x="2979" y="3722"/>
                    <a:pt x="2958" y="3552"/>
                  </a:cubicBezTo>
                  <a:cubicBezTo>
                    <a:pt x="2950" y="3458"/>
                    <a:pt x="2942" y="3358"/>
                    <a:pt x="2942" y="3267"/>
                  </a:cubicBezTo>
                  <a:cubicBezTo>
                    <a:pt x="2942" y="1959"/>
                    <a:pt x="4004" y="898"/>
                    <a:pt x="5312" y="898"/>
                  </a:cubicBezTo>
                  <a:close/>
                  <a:moveTo>
                    <a:pt x="5309" y="1"/>
                  </a:moveTo>
                  <a:cubicBezTo>
                    <a:pt x="3609" y="1"/>
                    <a:pt x="2210" y="1306"/>
                    <a:pt x="2061" y="2966"/>
                  </a:cubicBezTo>
                  <a:cubicBezTo>
                    <a:pt x="1972" y="2953"/>
                    <a:pt x="1883" y="2945"/>
                    <a:pt x="1792" y="2945"/>
                  </a:cubicBezTo>
                  <a:cubicBezTo>
                    <a:pt x="806" y="2945"/>
                    <a:pt x="1" y="3751"/>
                    <a:pt x="1" y="4736"/>
                  </a:cubicBezTo>
                  <a:cubicBezTo>
                    <a:pt x="3" y="5725"/>
                    <a:pt x="809" y="6528"/>
                    <a:pt x="1795" y="6528"/>
                  </a:cubicBezTo>
                  <a:lnTo>
                    <a:pt x="8353" y="6528"/>
                  </a:lnTo>
                  <a:cubicBezTo>
                    <a:pt x="9600" y="6528"/>
                    <a:pt x="10617" y="5513"/>
                    <a:pt x="10617" y="4263"/>
                  </a:cubicBezTo>
                  <a:cubicBezTo>
                    <a:pt x="10617" y="3016"/>
                    <a:pt x="9600" y="1999"/>
                    <a:pt x="8353" y="1999"/>
                  </a:cubicBezTo>
                  <a:lnTo>
                    <a:pt x="8316" y="1999"/>
                  </a:lnTo>
                  <a:cubicBezTo>
                    <a:pt x="7814" y="806"/>
                    <a:pt x="6627" y="1"/>
                    <a:pt x="53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5"/>
            <p:cNvSpPr/>
            <p:nvPr/>
          </p:nvSpPr>
          <p:spPr>
            <a:xfrm>
              <a:off x="2036244" y="3851507"/>
              <a:ext cx="30578" cy="29238"/>
            </a:xfrm>
            <a:custGeom>
              <a:rect b="b" l="l" r="r" t="t"/>
              <a:pathLst>
                <a:path extrusionOk="0" h="1854" w="1939">
                  <a:moveTo>
                    <a:pt x="1451" y="1"/>
                  </a:moveTo>
                  <a:cubicBezTo>
                    <a:pt x="1336" y="1"/>
                    <a:pt x="1222" y="44"/>
                    <a:pt x="1136" y="130"/>
                  </a:cubicBezTo>
                  <a:lnTo>
                    <a:pt x="173" y="1090"/>
                  </a:lnTo>
                  <a:cubicBezTo>
                    <a:pt x="1" y="1265"/>
                    <a:pt x="1" y="1548"/>
                    <a:pt x="173" y="1723"/>
                  </a:cubicBezTo>
                  <a:cubicBezTo>
                    <a:pt x="262" y="1809"/>
                    <a:pt x="375" y="1854"/>
                    <a:pt x="490" y="1854"/>
                  </a:cubicBezTo>
                  <a:cubicBezTo>
                    <a:pt x="605" y="1854"/>
                    <a:pt x="720" y="1809"/>
                    <a:pt x="806" y="1723"/>
                  </a:cubicBezTo>
                  <a:lnTo>
                    <a:pt x="1768" y="761"/>
                  </a:lnTo>
                  <a:cubicBezTo>
                    <a:pt x="1938" y="588"/>
                    <a:pt x="1938" y="303"/>
                    <a:pt x="1766" y="130"/>
                  </a:cubicBezTo>
                  <a:cubicBezTo>
                    <a:pt x="1679" y="44"/>
                    <a:pt x="1565" y="1"/>
                    <a:pt x="14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5"/>
            <p:cNvSpPr/>
            <p:nvPr/>
          </p:nvSpPr>
          <p:spPr>
            <a:xfrm>
              <a:off x="2075278" y="3853621"/>
              <a:ext cx="35893" cy="34505"/>
            </a:xfrm>
            <a:custGeom>
              <a:rect b="b" l="l" r="r" t="t"/>
              <a:pathLst>
                <a:path extrusionOk="0" h="2188" w="2276">
                  <a:moveTo>
                    <a:pt x="1785" y="0"/>
                  </a:moveTo>
                  <a:cubicBezTo>
                    <a:pt x="1671" y="0"/>
                    <a:pt x="1556" y="43"/>
                    <a:pt x="1467" y="130"/>
                  </a:cubicBezTo>
                  <a:lnTo>
                    <a:pt x="173" y="1424"/>
                  </a:lnTo>
                  <a:cubicBezTo>
                    <a:pt x="0" y="1599"/>
                    <a:pt x="0" y="1882"/>
                    <a:pt x="173" y="2057"/>
                  </a:cubicBezTo>
                  <a:cubicBezTo>
                    <a:pt x="262" y="2143"/>
                    <a:pt x="377" y="2188"/>
                    <a:pt x="492" y="2188"/>
                  </a:cubicBezTo>
                  <a:cubicBezTo>
                    <a:pt x="604" y="2188"/>
                    <a:pt x="719" y="2143"/>
                    <a:pt x="808" y="2057"/>
                  </a:cubicBezTo>
                  <a:lnTo>
                    <a:pt x="2103" y="762"/>
                  </a:lnTo>
                  <a:cubicBezTo>
                    <a:pt x="2275" y="587"/>
                    <a:pt x="2275" y="305"/>
                    <a:pt x="2103" y="130"/>
                  </a:cubicBezTo>
                  <a:cubicBezTo>
                    <a:pt x="2014" y="43"/>
                    <a:pt x="1899" y="0"/>
                    <a:pt x="1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5"/>
            <p:cNvSpPr/>
            <p:nvPr/>
          </p:nvSpPr>
          <p:spPr>
            <a:xfrm>
              <a:off x="2055382" y="3894562"/>
              <a:ext cx="14130" cy="14114"/>
            </a:xfrm>
            <a:custGeom>
              <a:rect b="b" l="l" r="r" t="t"/>
              <a:pathLst>
                <a:path extrusionOk="0" h="895" w="896">
                  <a:moveTo>
                    <a:pt x="448" y="1"/>
                  </a:moveTo>
                  <a:cubicBezTo>
                    <a:pt x="330" y="1"/>
                    <a:pt x="215" y="50"/>
                    <a:pt x="132" y="131"/>
                  </a:cubicBezTo>
                  <a:cubicBezTo>
                    <a:pt x="48" y="212"/>
                    <a:pt x="1" y="330"/>
                    <a:pt x="1" y="448"/>
                  </a:cubicBezTo>
                  <a:cubicBezTo>
                    <a:pt x="1" y="565"/>
                    <a:pt x="48" y="680"/>
                    <a:pt x="132" y="764"/>
                  </a:cubicBezTo>
                  <a:cubicBezTo>
                    <a:pt x="215" y="850"/>
                    <a:pt x="330" y="895"/>
                    <a:pt x="448" y="895"/>
                  </a:cubicBezTo>
                  <a:cubicBezTo>
                    <a:pt x="566" y="895"/>
                    <a:pt x="681" y="845"/>
                    <a:pt x="765" y="764"/>
                  </a:cubicBezTo>
                  <a:cubicBezTo>
                    <a:pt x="846" y="683"/>
                    <a:pt x="895" y="565"/>
                    <a:pt x="895" y="448"/>
                  </a:cubicBezTo>
                  <a:cubicBezTo>
                    <a:pt x="895" y="330"/>
                    <a:pt x="846" y="215"/>
                    <a:pt x="765" y="131"/>
                  </a:cubicBezTo>
                  <a:cubicBezTo>
                    <a:pt x="683" y="50"/>
                    <a:pt x="566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7" name="Google Shape;1867;p55"/>
          <p:cNvGrpSpPr/>
          <p:nvPr/>
        </p:nvGrpSpPr>
        <p:grpSpPr>
          <a:xfrm>
            <a:off x="2245474" y="2534698"/>
            <a:ext cx="360960" cy="360755"/>
            <a:chOff x="4309419" y="3721048"/>
            <a:chExt cx="360960" cy="360755"/>
          </a:xfrm>
        </p:grpSpPr>
        <p:sp>
          <p:nvSpPr>
            <p:cNvPr id="1868" name="Google Shape;1868;p55"/>
            <p:cNvSpPr/>
            <p:nvPr/>
          </p:nvSpPr>
          <p:spPr>
            <a:xfrm>
              <a:off x="4482939" y="3909866"/>
              <a:ext cx="14130" cy="14161"/>
            </a:xfrm>
            <a:custGeom>
              <a:rect b="b" l="l" r="r" t="t"/>
              <a:pathLst>
                <a:path extrusionOk="0" h="898" w="896">
                  <a:moveTo>
                    <a:pt x="448" y="1"/>
                  </a:moveTo>
                  <a:cubicBezTo>
                    <a:pt x="330" y="1"/>
                    <a:pt x="215" y="50"/>
                    <a:pt x="132" y="131"/>
                  </a:cubicBezTo>
                  <a:cubicBezTo>
                    <a:pt x="50" y="218"/>
                    <a:pt x="1" y="330"/>
                    <a:pt x="1" y="448"/>
                  </a:cubicBezTo>
                  <a:cubicBezTo>
                    <a:pt x="1" y="565"/>
                    <a:pt x="50" y="681"/>
                    <a:pt x="132" y="767"/>
                  </a:cubicBezTo>
                  <a:cubicBezTo>
                    <a:pt x="213" y="850"/>
                    <a:pt x="330" y="898"/>
                    <a:pt x="448" y="898"/>
                  </a:cubicBezTo>
                  <a:cubicBezTo>
                    <a:pt x="568" y="898"/>
                    <a:pt x="683" y="848"/>
                    <a:pt x="764" y="767"/>
                  </a:cubicBezTo>
                  <a:cubicBezTo>
                    <a:pt x="851" y="683"/>
                    <a:pt x="895" y="565"/>
                    <a:pt x="895" y="448"/>
                  </a:cubicBezTo>
                  <a:cubicBezTo>
                    <a:pt x="895" y="330"/>
                    <a:pt x="848" y="218"/>
                    <a:pt x="764" y="131"/>
                  </a:cubicBezTo>
                  <a:cubicBezTo>
                    <a:pt x="683" y="50"/>
                    <a:pt x="566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5"/>
            <p:cNvSpPr/>
            <p:nvPr/>
          </p:nvSpPr>
          <p:spPr>
            <a:xfrm>
              <a:off x="4309419" y="3721048"/>
              <a:ext cx="360960" cy="360755"/>
            </a:xfrm>
            <a:custGeom>
              <a:rect b="b" l="l" r="r" t="t"/>
              <a:pathLst>
                <a:path extrusionOk="0" h="22876" w="22889">
                  <a:moveTo>
                    <a:pt x="9393" y="892"/>
                  </a:moveTo>
                  <a:cubicBezTo>
                    <a:pt x="10172" y="892"/>
                    <a:pt x="10897" y="1310"/>
                    <a:pt x="11289" y="1988"/>
                  </a:cubicBezTo>
                  <a:cubicBezTo>
                    <a:pt x="11352" y="2095"/>
                    <a:pt x="11456" y="2168"/>
                    <a:pt x="11574" y="2199"/>
                  </a:cubicBezTo>
                  <a:cubicBezTo>
                    <a:pt x="11607" y="2207"/>
                    <a:pt x="11640" y="2211"/>
                    <a:pt x="11673" y="2211"/>
                  </a:cubicBezTo>
                  <a:cubicBezTo>
                    <a:pt x="11761" y="2211"/>
                    <a:pt x="11848" y="2184"/>
                    <a:pt x="11924" y="2137"/>
                  </a:cubicBezTo>
                  <a:cubicBezTo>
                    <a:pt x="12246" y="1922"/>
                    <a:pt x="12630" y="1805"/>
                    <a:pt x="13023" y="1805"/>
                  </a:cubicBezTo>
                  <a:cubicBezTo>
                    <a:pt x="13588" y="1805"/>
                    <a:pt x="14129" y="2048"/>
                    <a:pt x="14505" y="2474"/>
                  </a:cubicBezTo>
                  <a:cubicBezTo>
                    <a:pt x="14592" y="2571"/>
                    <a:pt x="14713" y="2625"/>
                    <a:pt x="14840" y="2625"/>
                  </a:cubicBezTo>
                  <a:cubicBezTo>
                    <a:pt x="14867" y="2625"/>
                    <a:pt x="14894" y="2623"/>
                    <a:pt x="14921" y="2618"/>
                  </a:cubicBezTo>
                  <a:cubicBezTo>
                    <a:pt x="15075" y="2589"/>
                    <a:pt x="15201" y="2484"/>
                    <a:pt x="15258" y="2335"/>
                  </a:cubicBezTo>
                  <a:cubicBezTo>
                    <a:pt x="15585" y="1472"/>
                    <a:pt x="16425" y="895"/>
                    <a:pt x="17345" y="895"/>
                  </a:cubicBezTo>
                  <a:cubicBezTo>
                    <a:pt x="18020" y="895"/>
                    <a:pt x="18650" y="1193"/>
                    <a:pt x="19076" y="1716"/>
                  </a:cubicBezTo>
                  <a:cubicBezTo>
                    <a:pt x="19162" y="1820"/>
                    <a:pt x="19287" y="1879"/>
                    <a:pt x="19418" y="1879"/>
                  </a:cubicBezTo>
                  <a:cubicBezTo>
                    <a:pt x="19455" y="1879"/>
                    <a:pt x="19492" y="1874"/>
                    <a:pt x="19529" y="1865"/>
                  </a:cubicBezTo>
                  <a:cubicBezTo>
                    <a:pt x="19685" y="1825"/>
                    <a:pt x="19850" y="1807"/>
                    <a:pt x="20012" y="1807"/>
                  </a:cubicBezTo>
                  <a:cubicBezTo>
                    <a:pt x="21105" y="1807"/>
                    <a:pt x="21994" y="2696"/>
                    <a:pt x="21994" y="3787"/>
                  </a:cubicBezTo>
                  <a:cubicBezTo>
                    <a:pt x="21994" y="4880"/>
                    <a:pt x="21105" y="5769"/>
                    <a:pt x="20012" y="5769"/>
                  </a:cubicBezTo>
                  <a:cubicBezTo>
                    <a:pt x="19526" y="5769"/>
                    <a:pt x="19058" y="5588"/>
                    <a:pt x="18697" y="5264"/>
                  </a:cubicBezTo>
                  <a:cubicBezTo>
                    <a:pt x="18612" y="5190"/>
                    <a:pt x="18504" y="5150"/>
                    <a:pt x="18396" y="5150"/>
                  </a:cubicBezTo>
                  <a:cubicBezTo>
                    <a:pt x="18337" y="5150"/>
                    <a:pt x="18277" y="5162"/>
                    <a:pt x="18221" y="5186"/>
                  </a:cubicBezTo>
                  <a:cubicBezTo>
                    <a:pt x="17944" y="5303"/>
                    <a:pt x="17651" y="5366"/>
                    <a:pt x="17345" y="5366"/>
                  </a:cubicBezTo>
                  <a:cubicBezTo>
                    <a:pt x="16830" y="5366"/>
                    <a:pt x="16349" y="5196"/>
                    <a:pt x="15946" y="4872"/>
                  </a:cubicBezTo>
                  <a:lnTo>
                    <a:pt x="15358" y="4283"/>
                  </a:lnTo>
                  <a:cubicBezTo>
                    <a:pt x="15274" y="4200"/>
                    <a:pt x="15162" y="4153"/>
                    <a:pt x="15041" y="4153"/>
                  </a:cubicBezTo>
                  <a:lnTo>
                    <a:pt x="11449" y="4153"/>
                  </a:lnTo>
                  <a:lnTo>
                    <a:pt x="11449" y="4150"/>
                  </a:lnTo>
                  <a:cubicBezTo>
                    <a:pt x="11205" y="4150"/>
                    <a:pt x="11001" y="4349"/>
                    <a:pt x="11001" y="4597"/>
                  </a:cubicBezTo>
                  <a:lnTo>
                    <a:pt x="11001" y="4710"/>
                  </a:lnTo>
                  <a:cubicBezTo>
                    <a:pt x="10910" y="4712"/>
                    <a:pt x="10821" y="4746"/>
                    <a:pt x="10743" y="4804"/>
                  </a:cubicBezTo>
                  <a:cubicBezTo>
                    <a:pt x="10356" y="5112"/>
                    <a:pt x="9887" y="5272"/>
                    <a:pt x="9393" y="5272"/>
                  </a:cubicBezTo>
                  <a:cubicBezTo>
                    <a:pt x="8870" y="5272"/>
                    <a:pt x="8360" y="5081"/>
                    <a:pt x="7966" y="4738"/>
                  </a:cubicBezTo>
                  <a:cubicBezTo>
                    <a:pt x="7882" y="4666"/>
                    <a:pt x="7778" y="4630"/>
                    <a:pt x="7674" y="4630"/>
                  </a:cubicBezTo>
                  <a:cubicBezTo>
                    <a:pt x="7563" y="4630"/>
                    <a:pt x="7453" y="4671"/>
                    <a:pt x="7367" y="4752"/>
                  </a:cubicBezTo>
                  <a:cubicBezTo>
                    <a:pt x="6951" y="5144"/>
                    <a:pt x="6407" y="5361"/>
                    <a:pt x="5834" y="5361"/>
                  </a:cubicBezTo>
                  <a:cubicBezTo>
                    <a:pt x="5186" y="5361"/>
                    <a:pt x="4571" y="5078"/>
                    <a:pt x="4148" y="4592"/>
                  </a:cubicBezTo>
                  <a:cubicBezTo>
                    <a:pt x="4067" y="4498"/>
                    <a:pt x="3949" y="4440"/>
                    <a:pt x="3821" y="4438"/>
                  </a:cubicBezTo>
                  <a:cubicBezTo>
                    <a:pt x="3818" y="4438"/>
                    <a:pt x="3815" y="4438"/>
                    <a:pt x="3811" y="4438"/>
                  </a:cubicBezTo>
                  <a:cubicBezTo>
                    <a:pt x="3689" y="4438"/>
                    <a:pt x="3573" y="4487"/>
                    <a:pt x="3486" y="4576"/>
                  </a:cubicBezTo>
                  <a:cubicBezTo>
                    <a:pt x="3199" y="4872"/>
                    <a:pt x="2817" y="5037"/>
                    <a:pt x="2406" y="5037"/>
                  </a:cubicBezTo>
                  <a:cubicBezTo>
                    <a:pt x="1575" y="5037"/>
                    <a:pt x="903" y="4359"/>
                    <a:pt x="903" y="3533"/>
                  </a:cubicBezTo>
                  <a:cubicBezTo>
                    <a:pt x="903" y="2707"/>
                    <a:pt x="1575" y="2029"/>
                    <a:pt x="2406" y="2029"/>
                  </a:cubicBezTo>
                  <a:cubicBezTo>
                    <a:pt x="2694" y="2029"/>
                    <a:pt x="2974" y="2111"/>
                    <a:pt x="3217" y="2265"/>
                  </a:cubicBezTo>
                  <a:cubicBezTo>
                    <a:pt x="3288" y="2311"/>
                    <a:pt x="3372" y="2335"/>
                    <a:pt x="3457" y="2335"/>
                  </a:cubicBezTo>
                  <a:cubicBezTo>
                    <a:pt x="3495" y="2335"/>
                    <a:pt x="3535" y="2330"/>
                    <a:pt x="3572" y="2320"/>
                  </a:cubicBezTo>
                  <a:cubicBezTo>
                    <a:pt x="3693" y="2286"/>
                    <a:pt x="3795" y="2205"/>
                    <a:pt x="3852" y="2095"/>
                  </a:cubicBezTo>
                  <a:cubicBezTo>
                    <a:pt x="4242" y="1355"/>
                    <a:pt x="5000" y="895"/>
                    <a:pt x="5834" y="895"/>
                  </a:cubicBezTo>
                  <a:cubicBezTo>
                    <a:pt x="6383" y="895"/>
                    <a:pt x="6912" y="1096"/>
                    <a:pt x="7325" y="1465"/>
                  </a:cubicBezTo>
                  <a:cubicBezTo>
                    <a:pt x="7409" y="1540"/>
                    <a:pt x="7515" y="1578"/>
                    <a:pt x="7622" y="1578"/>
                  </a:cubicBezTo>
                  <a:cubicBezTo>
                    <a:pt x="7730" y="1578"/>
                    <a:pt x="7838" y="1539"/>
                    <a:pt x="7924" y="1459"/>
                  </a:cubicBezTo>
                  <a:cubicBezTo>
                    <a:pt x="8324" y="1093"/>
                    <a:pt x="8847" y="892"/>
                    <a:pt x="9393" y="892"/>
                  </a:cubicBezTo>
                  <a:close/>
                  <a:moveTo>
                    <a:pt x="4655" y="9992"/>
                  </a:moveTo>
                  <a:lnTo>
                    <a:pt x="4655" y="21968"/>
                  </a:lnTo>
                  <a:lnTo>
                    <a:pt x="903" y="21968"/>
                  </a:lnTo>
                  <a:lnTo>
                    <a:pt x="903" y="20729"/>
                  </a:lnTo>
                  <a:lnTo>
                    <a:pt x="2584" y="20729"/>
                  </a:lnTo>
                  <a:cubicBezTo>
                    <a:pt x="2832" y="20729"/>
                    <a:pt x="3034" y="20530"/>
                    <a:pt x="3034" y="20281"/>
                  </a:cubicBezTo>
                  <a:cubicBezTo>
                    <a:pt x="3034" y="20033"/>
                    <a:pt x="2832" y="19834"/>
                    <a:pt x="2584" y="19834"/>
                  </a:cubicBezTo>
                  <a:lnTo>
                    <a:pt x="903" y="19834"/>
                  </a:lnTo>
                  <a:lnTo>
                    <a:pt x="903" y="18582"/>
                  </a:lnTo>
                  <a:lnTo>
                    <a:pt x="2584" y="18582"/>
                  </a:lnTo>
                  <a:cubicBezTo>
                    <a:pt x="2832" y="18582"/>
                    <a:pt x="3034" y="18380"/>
                    <a:pt x="3034" y="18135"/>
                  </a:cubicBezTo>
                  <a:cubicBezTo>
                    <a:pt x="3034" y="17886"/>
                    <a:pt x="2832" y="17685"/>
                    <a:pt x="2584" y="17685"/>
                  </a:cubicBezTo>
                  <a:lnTo>
                    <a:pt x="903" y="17685"/>
                  </a:lnTo>
                  <a:lnTo>
                    <a:pt x="903" y="16435"/>
                  </a:lnTo>
                  <a:lnTo>
                    <a:pt x="2584" y="16435"/>
                  </a:lnTo>
                  <a:cubicBezTo>
                    <a:pt x="2832" y="16435"/>
                    <a:pt x="3034" y="16234"/>
                    <a:pt x="3034" y="15985"/>
                  </a:cubicBezTo>
                  <a:cubicBezTo>
                    <a:pt x="3034" y="15737"/>
                    <a:pt x="2832" y="15538"/>
                    <a:pt x="2584" y="15538"/>
                  </a:cubicBezTo>
                  <a:lnTo>
                    <a:pt x="903" y="15538"/>
                  </a:lnTo>
                  <a:lnTo>
                    <a:pt x="903" y="14285"/>
                  </a:lnTo>
                  <a:lnTo>
                    <a:pt x="2584" y="14285"/>
                  </a:lnTo>
                  <a:cubicBezTo>
                    <a:pt x="2832" y="14285"/>
                    <a:pt x="3034" y="14087"/>
                    <a:pt x="3034" y="13838"/>
                  </a:cubicBezTo>
                  <a:cubicBezTo>
                    <a:pt x="3034" y="13590"/>
                    <a:pt x="2832" y="13391"/>
                    <a:pt x="2584" y="13391"/>
                  </a:cubicBezTo>
                  <a:lnTo>
                    <a:pt x="903" y="13391"/>
                  </a:lnTo>
                  <a:lnTo>
                    <a:pt x="903" y="12139"/>
                  </a:lnTo>
                  <a:lnTo>
                    <a:pt x="2584" y="12139"/>
                  </a:lnTo>
                  <a:cubicBezTo>
                    <a:pt x="2832" y="12139"/>
                    <a:pt x="3034" y="11940"/>
                    <a:pt x="3034" y="11691"/>
                  </a:cubicBezTo>
                  <a:cubicBezTo>
                    <a:pt x="3034" y="11443"/>
                    <a:pt x="2832" y="11244"/>
                    <a:pt x="2584" y="11244"/>
                  </a:cubicBezTo>
                  <a:lnTo>
                    <a:pt x="903" y="11244"/>
                  </a:lnTo>
                  <a:lnTo>
                    <a:pt x="903" y="9992"/>
                  </a:lnTo>
                  <a:close/>
                  <a:moveTo>
                    <a:pt x="13593" y="14652"/>
                  </a:moveTo>
                  <a:lnTo>
                    <a:pt x="13593" y="21981"/>
                  </a:lnTo>
                  <a:lnTo>
                    <a:pt x="5549" y="21981"/>
                  </a:lnTo>
                  <a:lnTo>
                    <a:pt x="5549" y="14652"/>
                  </a:lnTo>
                  <a:close/>
                  <a:moveTo>
                    <a:pt x="21994" y="12139"/>
                  </a:moveTo>
                  <a:lnTo>
                    <a:pt x="21994" y="21981"/>
                  </a:lnTo>
                  <a:lnTo>
                    <a:pt x="16453" y="21981"/>
                  </a:lnTo>
                  <a:lnTo>
                    <a:pt x="16453" y="20729"/>
                  </a:lnTo>
                  <a:lnTo>
                    <a:pt x="18234" y="20729"/>
                  </a:lnTo>
                  <a:cubicBezTo>
                    <a:pt x="18483" y="20729"/>
                    <a:pt x="18684" y="20530"/>
                    <a:pt x="18684" y="20281"/>
                  </a:cubicBezTo>
                  <a:cubicBezTo>
                    <a:pt x="18684" y="20033"/>
                    <a:pt x="18483" y="19834"/>
                    <a:pt x="18234" y="19834"/>
                  </a:cubicBezTo>
                  <a:lnTo>
                    <a:pt x="16453" y="19834"/>
                  </a:lnTo>
                  <a:lnTo>
                    <a:pt x="16453" y="18582"/>
                  </a:lnTo>
                  <a:lnTo>
                    <a:pt x="18234" y="18582"/>
                  </a:lnTo>
                  <a:cubicBezTo>
                    <a:pt x="18483" y="18582"/>
                    <a:pt x="18684" y="18380"/>
                    <a:pt x="18684" y="18135"/>
                  </a:cubicBezTo>
                  <a:cubicBezTo>
                    <a:pt x="18684" y="17886"/>
                    <a:pt x="18483" y="17685"/>
                    <a:pt x="18234" y="17685"/>
                  </a:cubicBezTo>
                  <a:lnTo>
                    <a:pt x="16453" y="17685"/>
                  </a:lnTo>
                  <a:lnTo>
                    <a:pt x="16453" y="16435"/>
                  </a:lnTo>
                  <a:lnTo>
                    <a:pt x="18234" y="16435"/>
                  </a:lnTo>
                  <a:cubicBezTo>
                    <a:pt x="18483" y="16435"/>
                    <a:pt x="18684" y="16234"/>
                    <a:pt x="18684" y="15985"/>
                  </a:cubicBezTo>
                  <a:cubicBezTo>
                    <a:pt x="18684" y="15737"/>
                    <a:pt x="18483" y="15538"/>
                    <a:pt x="18234" y="15538"/>
                  </a:cubicBezTo>
                  <a:lnTo>
                    <a:pt x="16453" y="15538"/>
                  </a:lnTo>
                  <a:lnTo>
                    <a:pt x="16453" y="14285"/>
                  </a:lnTo>
                  <a:lnTo>
                    <a:pt x="18234" y="14285"/>
                  </a:lnTo>
                  <a:cubicBezTo>
                    <a:pt x="18483" y="14285"/>
                    <a:pt x="18684" y="14087"/>
                    <a:pt x="18684" y="13838"/>
                  </a:cubicBezTo>
                  <a:cubicBezTo>
                    <a:pt x="18684" y="13590"/>
                    <a:pt x="18483" y="13391"/>
                    <a:pt x="18234" y="13391"/>
                  </a:cubicBezTo>
                  <a:lnTo>
                    <a:pt x="16453" y="13391"/>
                  </a:lnTo>
                  <a:lnTo>
                    <a:pt x="16453" y="12139"/>
                  </a:lnTo>
                  <a:close/>
                  <a:moveTo>
                    <a:pt x="5829" y="0"/>
                  </a:moveTo>
                  <a:cubicBezTo>
                    <a:pt x="4812" y="0"/>
                    <a:pt x="3873" y="489"/>
                    <a:pt x="3290" y="1300"/>
                  </a:cubicBezTo>
                  <a:cubicBezTo>
                    <a:pt x="3010" y="1190"/>
                    <a:pt x="2710" y="1130"/>
                    <a:pt x="2404" y="1130"/>
                  </a:cubicBezTo>
                  <a:cubicBezTo>
                    <a:pt x="1080" y="1130"/>
                    <a:pt x="6" y="2205"/>
                    <a:pt x="6" y="3530"/>
                  </a:cubicBezTo>
                  <a:cubicBezTo>
                    <a:pt x="6" y="4854"/>
                    <a:pt x="1080" y="5928"/>
                    <a:pt x="2404" y="5928"/>
                  </a:cubicBezTo>
                  <a:cubicBezTo>
                    <a:pt x="2908" y="5928"/>
                    <a:pt x="3382" y="5774"/>
                    <a:pt x="3784" y="5494"/>
                  </a:cubicBezTo>
                  <a:cubicBezTo>
                    <a:pt x="4349" y="5983"/>
                    <a:pt x="5076" y="6258"/>
                    <a:pt x="5829" y="6258"/>
                  </a:cubicBezTo>
                  <a:cubicBezTo>
                    <a:pt x="6504" y="6258"/>
                    <a:pt x="7147" y="6046"/>
                    <a:pt x="7680" y="5651"/>
                  </a:cubicBezTo>
                  <a:cubicBezTo>
                    <a:pt x="8183" y="5988"/>
                    <a:pt x="8779" y="6166"/>
                    <a:pt x="9391" y="6166"/>
                  </a:cubicBezTo>
                  <a:cubicBezTo>
                    <a:pt x="9966" y="6166"/>
                    <a:pt x="10515" y="6009"/>
                    <a:pt x="10999" y="5714"/>
                  </a:cubicBezTo>
                  <a:lnTo>
                    <a:pt x="10999" y="10632"/>
                  </a:lnTo>
                  <a:cubicBezTo>
                    <a:pt x="10999" y="10881"/>
                    <a:pt x="11198" y="11080"/>
                    <a:pt x="11446" y="11080"/>
                  </a:cubicBezTo>
                  <a:cubicBezTo>
                    <a:pt x="11694" y="11080"/>
                    <a:pt x="11893" y="10881"/>
                    <a:pt x="11893" y="10632"/>
                  </a:cubicBezTo>
                  <a:lnTo>
                    <a:pt x="11893" y="5047"/>
                  </a:lnTo>
                  <a:lnTo>
                    <a:pt x="14858" y="5047"/>
                  </a:lnTo>
                  <a:lnTo>
                    <a:pt x="15329" y="5518"/>
                  </a:lnTo>
                  <a:lnTo>
                    <a:pt x="15334" y="5523"/>
                  </a:lnTo>
                  <a:lnTo>
                    <a:pt x="17701" y="7884"/>
                  </a:lnTo>
                  <a:lnTo>
                    <a:pt x="17701" y="11257"/>
                  </a:lnTo>
                  <a:lnTo>
                    <a:pt x="16001" y="11257"/>
                  </a:lnTo>
                  <a:cubicBezTo>
                    <a:pt x="15758" y="11257"/>
                    <a:pt x="15554" y="11456"/>
                    <a:pt x="15554" y="11705"/>
                  </a:cubicBezTo>
                  <a:lnTo>
                    <a:pt x="15554" y="21984"/>
                  </a:lnTo>
                  <a:lnTo>
                    <a:pt x="14482" y="21984"/>
                  </a:lnTo>
                  <a:lnTo>
                    <a:pt x="14482" y="14207"/>
                  </a:lnTo>
                  <a:cubicBezTo>
                    <a:pt x="14482" y="13959"/>
                    <a:pt x="14283" y="13760"/>
                    <a:pt x="14035" y="13760"/>
                  </a:cubicBezTo>
                  <a:lnTo>
                    <a:pt x="5541" y="13760"/>
                  </a:lnTo>
                  <a:lnTo>
                    <a:pt x="5541" y="9560"/>
                  </a:lnTo>
                  <a:cubicBezTo>
                    <a:pt x="5541" y="9312"/>
                    <a:pt x="5343" y="9113"/>
                    <a:pt x="5094" y="9113"/>
                  </a:cubicBezTo>
                  <a:lnTo>
                    <a:pt x="3219" y="9113"/>
                  </a:lnTo>
                  <a:lnTo>
                    <a:pt x="3219" y="8018"/>
                  </a:lnTo>
                  <a:cubicBezTo>
                    <a:pt x="3219" y="7769"/>
                    <a:pt x="3018" y="7570"/>
                    <a:pt x="2770" y="7570"/>
                  </a:cubicBezTo>
                  <a:cubicBezTo>
                    <a:pt x="2521" y="7570"/>
                    <a:pt x="2323" y="7769"/>
                    <a:pt x="2323" y="8018"/>
                  </a:cubicBezTo>
                  <a:lnTo>
                    <a:pt x="2323" y="9113"/>
                  </a:lnTo>
                  <a:lnTo>
                    <a:pt x="448" y="9113"/>
                  </a:lnTo>
                  <a:cubicBezTo>
                    <a:pt x="199" y="9113"/>
                    <a:pt x="1" y="9312"/>
                    <a:pt x="1" y="9560"/>
                  </a:cubicBezTo>
                  <a:lnTo>
                    <a:pt x="1" y="22428"/>
                  </a:lnTo>
                  <a:cubicBezTo>
                    <a:pt x="1" y="22677"/>
                    <a:pt x="199" y="22875"/>
                    <a:pt x="448" y="22875"/>
                  </a:cubicBezTo>
                  <a:lnTo>
                    <a:pt x="22442" y="22875"/>
                  </a:lnTo>
                  <a:cubicBezTo>
                    <a:pt x="22690" y="22875"/>
                    <a:pt x="22889" y="22677"/>
                    <a:pt x="22889" y="22428"/>
                  </a:cubicBezTo>
                  <a:lnTo>
                    <a:pt x="22889" y="11702"/>
                  </a:lnTo>
                  <a:cubicBezTo>
                    <a:pt x="22889" y="11456"/>
                    <a:pt x="22690" y="11255"/>
                    <a:pt x="22442" y="11255"/>
                  </a:cubicBezTo>
                  <a:lnTo>
                    <a:pt x="18598" y="11255"/>
                  </a:lnTo>
                  <a:lnTo>
                    <a:pt x="18598" y="7696"/>
                  </a:lnTo>
                  <a:cubicBezTo>
                    <a:pt x="18598" y="7578"/>
                    <a:pt x="18553" y="7463"/>
                    <a:pt x="18467" y="7380"/>
                  </a:cubicBezTo>
                  <a:lnTo>
                    <a:pt x="17340" y="6255"/>
                  </a:lnTo>
                  <a:lnTo>
                    <a:pt x="17348" y="6255"/>
                  </a:lnTo>
                  <a:cubicBezTo>
                    <a:pt x="17682" y="6255"/>
                    <a:pt x="18007" y="6203"/>
                    <a:pt x="18320" y="6101"/>
                  </a:cubicBezTo>
                  <a:cubicBezTo>
                    <a:pt x="18809" y="6462"/>
                    <a:pt x="19406" y="6658"/>
                    <a:pt x="20015" y="6658"/>
                  </a:cubicBezTo>
                  <a:cubicBezTo>
                    <a:pt x="21602" y="6658"/>
                    <a:pt x="22889" y="5369"/>
                    <a:pt x="22889" y="3784"/>
                  </a:cubicBezTo>
                  <a:cubicBezTo>
                    <a:pt x="22889" y="2199"/>
                    <a:pt x="21602" y="910"/>
                    <a:pt x="20015" y="910"/>
                  </a:cubicBezTo>
                  <a:cubicBezTo>
                    <a:pt x="19874" y="910"/>
                    <a:pt x="19730" y="921"/>
                    <a:pt x="19589" y="944"/>
                  </a:cubicBezTo>
                  <a:cubicBezTo>
                    <a:pt x="19000" y="343"/>
                    <a:pt x="18198" y="3"/>
                    <a:pt x="17348" y="3"/>
                  </a:cubicBezTo>
                  <a:cubicBezTo>
                    <a:pt x="16270" y="3"/>
                    <a:pt x="15274" y="568"/>
                    <a:pt x="14704" y="1457"/>
                  </a:cubicBezTo>
                  <a:cubicBezTo>
                    <a:pt x="14218" y="1106"/>
                    <a:pt x="13629" y="910"/>
                    <a:pt x="13020" y="910"/>
                  </a:cubicBezTo>
                  <a:cubicBezTo>
                    <a:pt x="12599" y="910"/>
                    <a:pt x="12191" y="1002"/>
                    <a:pt x="11815" y="1177"/>
                  </a:cubicBezTo>
                  <a:cubicBezTo>
                    <a:pt x="11237" y="440"/>
                    <a:pt x="10340" y="0"/>
                    <a:pt x="9393" y="0"/>
                  </a:cubicBezTo>
                  <a:cubicBezTo>
                    <a:pt x="8753" y="0"/>
                    <a:pt x="8138" y="196"/>
                    <a:pt x="7618" y="562"/>
                  </a:cubicBezTo>
                  <a:cubicBezTo>
                    <a:pt x="7095" y="199"/>
                    <a:pt x="6475" y="0"/>
                    <a:pt x="58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5"/>
            <p:cNvSpPr/>
            <p:nvPr/>
          </p:nvSpPr>
          <p:spPr>
            <a:xfrm>
              <a:off x="4519669" y="3835368"/>
              <a:ext cx="14114" cy="28181"/>
            </a:xfrm>
            <a:custGeom>
              <a:rect b="b" l="l" r="r" t="t"/>
              <a:pathLst>
                <a:path extrusionOk="0" h="1787" w="895">
                  <a:moveTo>
                    <a:pt x="447" y="0"/>
                  </a:moveTo>
                  <a:cubicBezTo>
                    <a:pt x="201" y="0"/>
                    <a:pt x="0" y="199"/>
                    <a:pt x="0" y="447"/>
                  </a:cubicBezTo>
                  <a:lnTo>
                    <a:pt x="0" y="1339"/>
                  </a:lnTo>
                  <a:cubicBezTo>
                    <a:pt x="0" y="1587"/>
                    <a:pt x="199" y="1786"/>
                    <a:pt x="447" y="1786"/>
                  </a:cubicBezTo>
                  <a:cubicBezTo>
                    <a:pt x="696" y="1786"/>
                    <a:pt x="894" y="1587"/>
                    <a:pt x="894" y="1339"/>
                  </a:cubicBezTo>
                  <a:lnTo>
                    <a:pt x="894" y="447"/>
                  </a:lnTo>
                  <a:cubicBezTo>
                    <a:pt x="894" y="199"/>
                    <a:pt x="696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5"/>
            <p:cNvSpPr/>
            <p:nvPr/>
          </p:nvSpPr>
          <p:spPr>
            <a:xfrm>
              <a:off x="4418126" y="3971254"/>
              <a:ext cx="14130" cy="28181"/>
            </a:xfrm>
            <a:custGeom>
              <a:rect b="b" l="l" r="r" t="t"/>
              <a:pathLst>
                <a:path extrusionOk="0" h="1787" w="896">
                  <a:moveTo>
                    <a:pt x="448" y="1"/>
                  </a:moveTo>
                  <a:cubicBezTo>
                    <a:pt x="200" y="1"/>
                    <a:pt x="1" y="199"/>
                    <a:pt x="1" y="448"/>
                  </a:cubicBezTo>
                  <a:lnTo>
                    <a:pt x="1" y="1339"/>
                  </a:lnTo>
                  <a:cubicBezTo>
                    <a:pt x="1" y="1588"/>
                    <a:pt x="200" y="1787"/>
                    <a:pt x="448" y="1787"/>
                  </a:cubicBezTo>
                  <a:cubicBezTo>
                    <a:pt x="694" y="1787"/>
                    <a:pt x="895" y="1588"/>
                    <a:pt x="895" y="1339"/>
                  </a:cubicBezTo>
                  <a:lnTo>
                    <a:pt x="895" y="448"/>
                  </a:lnTo>
                  <a:cubicBezTo>
                    <a:pt x="895" y="199"/>
                    <a:pt x="696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5"/>
            <p:cNvSpPr/>
            <p:nvPr/>
          </p:nvSpPr>
          <p:spPr>
            <a:xfrm>
              <a:off x="4453404" y="3971254"/>
              <a:ext cx="14114" cy="28181"/>
            </a:xfrm>
            <a:custGeom>
              <a:rect b="b" l="l" r="r" t="t"/>
              <a:pathLst>
                <a:path extrusionOk="0" h="1787" w="895">
                  <a:moveTo>
                    <a:pt x="448" y="1"/>
                  </a:moveTo>
                  <a:cubicBezTo>
                    <a:pt x="202" y="1"/>
                    <a:pt x="1" y="199"/>
                    <a:pt x="1" y="448"/>
                  </a:cubicBezTo>
                  <a:lnTo>
                    <a:pt x="1" y="1339"/>
                  </a:lnTo>
                  <a:cubicBezTo>
                    <a:pt x="1" y="1588"/>
                    <a:pt x="199" y="1787"/>
                    <a:pt x="448" y="1787"/>
                  </a:cubicBezTo>
                  <a:cubicBezTo>
                    <a:pt x="696" y="1787"/>
                    <a:pt x="895" y="1588"/>
                    <a:pt x="895" y="1339"/>
                  </a:cubicBezTo>
                  <a:lnTo>
                    <a:pt x="895" y="448"/>
                  </a:lnTo>
                  <a:cubicBezTo>
                    <a:pt x="892" y="199"/>
                    <a:pt x="693" y="1"/>
                    <a:pt x="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5"/>
            <p:cNvSpPr/>
            <p:nvPr/>
          </p:nvSpPr>
          <p:spPr>
            <a:xfrm>
              <a:off x="4488603" y="3971254"/>
              <a:ext cx="14146" cy="28181"/>
            </a:xfrm>
            <a:custGeom>
              <a:rect b="b" l="l" r="r" t="t"/>
              <a:pathLst>
                <a:path extrusionOk="0" h="1787" w="897">
                  <a:moveTo>
                    <a:pt x="450" y="1"/>
                  </a:moveTo>
                  <a:cubicBezTo>
                    <a:pt x="204" y="1"/>
                    <a:pt x="0" y="199"/>
                    <a:pt x="0" y="448"/>
                  </a:cubicBezTo>
                  <a:lnTo>
                    <a:pt x="0" y="1339"/>
                  </a:lnTo>
                  <a:cubicBezTo>
                    <a:pt x="0" y="1588"/>
                    <a:pt x="201" y="1787"/>
                    <a:pt x="450" y="1787"/>
                  </a:cubicBezTo>
                  <a:cubicBezTo>
                    <a:pt x="698" y="1787"/>
                    <a:pt x="897" y="1588"/>
                    <a:pt x="897" y="1339"/>
                  </a:cubicBezTo>
                  <a:lnTo>
                    <a:pt x="897" y="448"/>
                  </a:lnTo>
                  <a:cubicBezTo>
                    <a:pt x="897" y="199"/>
                    <a:pt x="698" y="1"/>
                    <a:pt x="4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5"/>
            <p:cNvSpPr/>
            <p:nvPr/>
          </p:nvSpPr>
          <p:spPr>
            <a:xfrm>
              <a:off x="4418126" y="4015650"/>
              <a:ext cx="14130" cy="28213"/>
            </a:xfrm>
            <a:custGeom>
              <a:rect b="b" l="l" r="r" t="t"/>
              <a:pathLst>
                <a:path extrusionOk="0" h="1789" w="896">
                  <a:moveTo>
                    <a:pt x="448" y="0"/>
                  </a:moveTo>
                  <a:cubicBezTo>
                    <a:pt x="200" y="0"/>
                    <a:pt x="1" y="199"/>
                    <a:pt x="1" y="447"/>
                  </a:cubicBezTo>
                  <a:lnTo>
                    <a:pt x="1" y="1339"/>
                  </a:lnTo>
                  <a:cubicBezTo>
                    <a:pt x="1" y="1587"/>
                    <a:pt x="200" y="1789"/>
                    <a:pt x="448" y="1789"/>
                  </a:cubicBezTo>
                  <a:cubicBezTo>
                    <a:pt x="694" y="1789"/>
                    <a:pt x="895" y="1587"/>
                    <a:pt x="895" y="1339"/>
                  </a:cubicBezTo>
                  <a:lnTo>
                    <a:pt x="895" y="447"/>
                  </a:lnTo>
                  <a:cubicBezTo>
                    <a:pt x="895" y="199"/>
                    <a:pt x="696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5"/>
            <p:cNvSpPr/>
            <p:nvPr/>
          </p:nvSpPr>
          <p:spPr>
            <a:xfrm>
              <a:off x="4453404" y="4015650"/>
              <a:ext cx="14114" cy="28213"/>
            </a:xfrm>
            <a:custGeom>
              <a:rect b="b" l="l" r="r" t="t"/>
              <a:pathLst>
                <a:path extrusionOk="0" h="1789" w="895">
                  <a:moveTo>
                    <a:pt x="448" y="0"/>
                  </a:moveTo>
                  <a:cubicBezTo>
                    <a:pt x="202" y="0"/>
                    <a:pt x="1" y="199"/>
                    <a:pt x="1" y="447"/>
                  </a:cubicBezTo>
                  <a:lnTo>
                    <a:pt x="1" y="1339"/>
                  </a:lnTo>
                  <a:cubicBezTo>
                    <a:pt x="1" y="1587"/>
                    <a:pt x="199" y="1789"/>
                    <a:pt x="448" y="1789"/>
                  </a:cubicBezTo>
                  <a:cubicBezTo>
                    <a:pt x="696" y="1789"/>
                    <a:pt x="895" y="1587"/>
                    <a:pt x="895" y="1339"/>
                  </a:cubicBezTo>
                  <a:lnTo>
                    <a:pt x="895" y="447"/>
                  </a:lnTo>
                  <a:cubicBezTo>
                    <a:pt x="892" y="199"/>
                    <a:pt x="693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5"/>
            <p:cNvSpPr/>
            <p:nvPr/>
          </p:nvSpPr>
          <p:spPr>
            <a:xfrm>
              <a:off x="4488603" y="4015650"/>
              <a:ext cx="14146" cy="28213"/>
            </a:xfrm>
            <a:custGeom>
              <a:rect b="b" l="l" r="r" t="t"/>
              <a:pathLst>
                <a:path extrusionOk="0" h="1789" w="897">
                  <a:moveTo>
                    <a:pt x="450" y="0"/>
                  </a:moveTo>
                  <a:cubicBezTo>
                    <a:pt x="204" y="0"/>
                    <a:pt x="0" y="199"/>
                    <a:pt x="0" y="447"/>
                  </a:cubicBezTo>
                  <a:lnTo>
                    <a:pt x="0" y="1339"/>
                  </a:lnTo>
                  <a:cubicBezTo>
                    <a:pt x="0" y="1587"/>
                    <a:pt x="201" y="1789"/>
                    <a:pt x="450" y="1789"/>
                  </a:cubicBezTo>
                  <a:cubicBezTo>
                    <a:pt x="698" y="1789"/>
                    <a:pt x="897" y="1587"/>
                    <a:pt x="897" y="1339"/>
                  </a:cubicBezTo>
                  <a:lnTo>
                    <a:pt x="897" y="447"/>
                  </a:lnTo>
                  <a:cubicBezTo>
                    <a:pt x="897" y="199"/>
                    <a:pt x="698" y="0"/>
                    <a:pt x="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5"/>
            <p:cNvSpPr/>
            <p:nvPr/>
          </p:nvSpPr>
          <p:spPr>
            <a:xfrm>
              <a:off x="4519669" y="3887431"/>
              <a:ext cx="14114" cy="28213"/>
            </a:xfrm>
            <a:custGeom>
              <a:rect b="b" l="l" r="r" t="t"/>
              <a:pathLst>
                <a:path extrusionOk="0" h="1789" w="895">
                  <a:moveTo>
                    <a:pt x="447" y="0"/>
                  </a:moveTo>
                  <a:cubicBezTo>
                    <a:pt x="201" y="0"/>
                    <a:pt x="0" y="201"/>
                    <a:pt x="0" y="447"/>
                  </a:cubicBezTo>
                  <a:lnTo>
                    <a:pt x="0" y="1342"/>
                  </a:lnTo>
                  <a:cubicBezTo>
                    <a:pt x="0" y="1590"/>
                    <a:pt x="199" y="1789"/>
                    <a:pt x="447" y="1789"/>
                  </a:cubicBezTo>
                  <a:cubicBezTo>
                    <a:pt x="696" y="1789"/>
                    <a:pt x="894" y="1590"/>
                    <a:pt x="894" y="1342"/>
                  </a:cubicBezTo>
                  <a:lnTo>
                    <a:pt x="894" y="447"/>
                  </a:lnTo>
                  <a:cubicBezTo>
                    <a:pt x="894" y="199"/>
                    <a:pt x="696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5"/>
            <p:cNvSpPr/>
            <p:nvPr/>
          </p:nvSpPr>
          <p:spPr>
            <a:xfrm>
              <a:off x="4554900" y="3849472"/>
              <a:ext cx="14114" cy="28228"/>
            </a:xfrm>
            <a:custGeom>
              <a:rect b="b" l="l" r="r" t="t"/>
              <a:pathLst>
                <a:path extrusionOk="0" h="1790" w="895">
                  <a:moveTo>
                    <a:pt x="447" y="0"/>
                  </a:moveTo>
                  <a:cubicBezTo>
                    <a:pt x="201" y="0"/>
                    <a:pt x="0" y="202"/>
                    <a:pt x="0" y="450"/>
                  </a:cubicBezTo>
                  <a:lnTo>
                    <a:pt x="0" y="1342"/>
                  </a:lnTo>
                  <a:cubicBezTo>
                    <a:pt x="3" y="1590"/>
                    <a:pt x="201" y="1789"/>
                    <a:pt x="447" y="1789"/>
                  </a:cubicBezTo>
                  <a:cubicBezTo>
                    <a:pt x="696" y="1789"/>
                    <a:pt x="894" y="1590"/>
                    <a:pt x="894" y="1342"/>
                  </a:cubicBezTo>
                  <a:lnTo>
                    <a:pt x="894" y="450"/>
                  </a:lnTo>
                  <a:cubicBezTo>
                    <a:pt x="894" y="202"/>
                    <a:pt x="696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8"/>
          <p:cNvSpPr txBox="1"/>
          <p:nvPr>
            <p:ph idx="3" type="title"/>
          </p:nvPr>
        </p:nvSpPr>
        <p:spPr>
          <a:xfrm>
            <a:off x="4836650" y="2168264"/>
            <a:ext cx="30579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549" name="Google Shape;549;p38"/>
          <p:cNvSpPr txBox="1"/>
          <p:nvPr>
            <p:ph idx="4" type="subTitle"/>
          </p:nvPr>
        </p:nvSpPr>
        <p:spPr>
          <a:xfrm>
            <a:off x="4741950" y="2646182"/>
            <a:ext cx="3152700" cy="15663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 smart system powered by ESP32 with "Traffic Light" logic.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IoT Integration</a:t>
            </a:r>
            <a:r>
              <a:rPr lang="en" sz="1200"/>
              <a:t>: Real-time data on ThingSpeak.</a:t>
            </a:r>
            <a:endParaRPr sz="12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Smart Alerts</a:t>
            </a:r>
            <a:r>
              <a:rPr lang="en" sz="1200"/>
              <a:t>: Sends an immediate Email Notification in case of danger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8"/>
          <p:cNvSpPr txBox="1"/>
          <p:nvPr>
            <p:ph idx="2" type="title"/>
          </p:nvPr>
        </p:nvSpPr>
        <p:spPr>
          <a:xfrm>
            <a:off x="1249350" y="2168264"/>
            <a:ext cx="30579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551" name="Google Shape;551;p38"/>
          <p:cNvSpPr txBox="1"/>
          <p:nvPr>
            <p:ph idx="1" type="subTitle"/>
          </p:nvPr>
        </p:nvSpPr>
        <p:spPr>
          <a:xfrm>
            <a:off x="1249350" y="2646164"/>
            <a:ext cx="3057900" cy="936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Silent risks like gas leaks and fires.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Lack of remote warnings when the user is away.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552" name="Google Shape;552;p38"/>
          <p:cNvSpPr/>
          <p:nvPr/>
        </p:nvSpPr>
        <p:spPr>
          <a:xfrm>
            <a:off x="2346300" y="1303951"/>
            <a:ext cx="864000" cy="86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3" name="Google Shape;553;p38"/>
          <p:cNvSpPr/>
          <p:nvPr/>
        </p:nvSpPr>
        <p:spPr>
          <a:xfrm>
            <a:off x="5933600" y="1303950"/>
            <a:ext cx="864000" cy="86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54" name="Google Shape;554;p38"/>
          <p:cNvGrpSpPr/>
          <p:nvPr/>
        </p:nvGrpSpPr>
        <p:grpSpPr>
          <a:xfrm>
            <a:off x="2469702" y="1427067"/>
            <a:ext cx="617187" cy="616566"/>
            <a:chOff x="2623526" y="2344658"/>
            <a:chExt cx="360928" cy="360755"/>
          </a:xfrm>
        </p:grpSpPr>
        <p:sp>
          <p:nvSpPr>
            <p:cNvPr id="555" name="Google Shape;555;p38"/>
            <p:cNvSpPr/>
            <p:nvPr/>
          </p:nvSpPr>
          <p:spPr>
            <a:xfrm>
              <a:off x="2623526" y="2344658"/>
              <a:ext cx="360928" cy="360755"/>
            </a:xfrm>
            <a:custGeom>
              <a:rect b="b" l="l" r="r" t="t"/>
              <a:pathLst>
                <a:path extrusionOk="0" h="22876" w="22887">
                  <a:moveTo>
                    <a:pt x="15826" y="1"/>
                  </a:moveTo>
                  <a:cubicBezTo>
                    <a:pt x="13577" y="1"/>
                    <a:pt x="11498" y="1055"/>
                    <a:pt x="10173" y="2840"/>
                  </a:cubicBezTo>
                  <a:cubicBezTo>
                    <a:pt x="9064" y="1946"/>
                    <a:pt x="7688" y="1455"/>
                    <a:pt x="6250" y="1455"/>
                  </a:cubicBezTo>
                  <a:cubicBezTo>
                    <a:pt x="2804" y="1455"/>
                    <a:pt x="1" y="4260"/>
                    <a:pt x="1" y="7704"/>
                  </a:cubicBezTo>
                  <a:cubicBezTo>
                    <a:pt x="1" y="9155"/>
                    <a:pt x="497" y="10547"/>
                    <a:pt x="1413" y="11661"/>
                  </a:cubicBezTo>
                  <a:cubicBezTo>
                    <a:pt x="513" y="12696"/>
                    <a:pt x="24" y="14006"/>
                    <a:pt x="24" y="15389"/>
                  </a:cubicBezTo>
                  <a:cubicBezTo>
                    <a:pt x="24" y="18535"/>
                    <a:pt x="2579" y="21090"/>
                    <a:pt x="5725" y="21090"/>
                  </a:cubicBezTo>
                  <a:cubicBezTo>
                    <a:pt x="5978" y="21090"/>
                    <a:pt x="6229" y="21074"/>
                    <a:pt x="6486" y="21038"/>
                  </a:cubicBezTo>
                  <a:cubicBezTo>
                    <a:pt x="6967" y="21838"/>
                    <a:pt x="7835" y="22340"/>
                    <a:pt x="8787" y="22340"/>
                  </a:cubicBezTo>
                  <a:cubicBezTo>
                    <a:pt x="9359" y="22340"/>
                    <a:pt x="9903" y="22159"/>
                    <a:pt x="10358" y="21830"/>
                  </a:cubicBezTo>
                  <a:cubicBezTo>
                    <a:pt x="11420" y="22515"/>
                    <a:pt x="12646" y="22876"/>
                    <a:pt x="13922" y="22876"/>
                  </a:cubicBezTo>
                  <a:cubicBezTo>
                    <a:pt x="16982" y="22876"/>
                    <a:pt x="19638" y="20760"/>
                    <a:pt x="20337" y="17808"/>
                  </a:cubicBezTo>
                  <a:cubicBezTo>
                    <a:pt x="21851" y="17259"/>
                    <a:pt x="22886" y="15805"/>
                    <a:pt x="22886" y="14176"/>
                  </a:cubicBezTo>
                  <a:cubicBezTo>
                    <a:pt x="22870" y="13039"/>
                    <a:pt x="22363" y="11966"/>
                    <a:pt x="21498" y="11234"/>
                  </a:cubicBezTo>
                  <a:cubicBezTo>
                    <a:pt x="22387" y="10029"/>
                    <a:pt x="22870" y="8562"/>
                    <a:pt x="22870" y="7056"/>
                  </a:cubicBezTo>
                  <a:cubicBezTo>
                    <a:pt x="22870" y="5845"/>
                    <a:pt x="22559" y="4650"/>
                    <a:pt x="21968" y="3604"/>
                  </a:cubicBezTo>
                  <a:cubicBezTo>
                    <a:pt x="21887" y="3457"/>
                    <a:pt x="21737" y="3375"/>
                    <a:pt x="21581" y="3375"/>
                  </a:cubicBezTo>
                  <a:cubicBezTo>
                    <a:pt x="21506" y="3375"/>
                    <a:pt x="21429" y="3394"/>
                    <a:pt x="21359" y="3434"/>
                  </a:cubicBezTo>
                  <a:cubicBezTo>
                    <a:pt x="21145" y="3554"/>
                    <a:pt x="21069" y="3826"/>
                    <a:pt x="21189" y="4041"/>
                  </a:cubicBezTo>
                  <a:cubicBezTo>
                    <a:pt x="21707" y="4956"/>
                    <a:pt x="21979" y="5999"/>
                    <a:pt x="21979" y="7056"/>
                  </a:cubicBezTo>
                  <a:cubicBezTo>
                    <a:pt x="21979" y="8510"/>
                    <a:pt x="21461" y="9922"/>
                    <a:pt x="20520" y="11030"/>
                  </a:cubicBezTo>
                  <a:cubicBezTo>
                    <a:pt x="20439" y="11127"/>
                    <a:pt x="20399" y="11255"/>
                    <a:pt x="20418" y="11381"/>
                  </a:cubicBezTo>
                  <a:cubicBezTo>
                    <a:pt x="20439" y="11509"/>
                    <a:pt x="20509" y="11621"/>
                    <a:pt x="20619" y="11692"/>
                  </a:cubicBezTo>
                  <a:cubicBezTo>
                    <a:pt x="21469" y="12241"/>
                    <a:pt x="21979" y="13177"/>
                    <a:pt x="21979" y="14186"/>
                  </a:cubicBezTo>
                  <a:cubicBezTo>
                    <a:pt x="21979" y="15507"/>
                    <a:pt x="21090" y="16684"/>
                    <a:pt x="19822" y="17045"/>
                  </a:cubicBezTo>
                  <a:cubicBezTo>
                    <a:pt x="19657" y="17089"/>
                    <a:pt x="19537" y="17222"/>
                    <a:pt x="19505" y="17387"/>
                  </a:cubicBezTo>
                  <a:cubicBezTo>
                    <a:pt x="18985" y="20054"/>
                    <a:pt x="16631" y="21989"/>
                    <a:pt x="13912" y="21989"/>
                  </a:cubicBezTo>
                  <a:cubicBezTo>
                    <a:pt x="12706" y="21989"/>
                    <a:pt x="11553" y="21615"/>
                    <a:pt x="10581" y="20917"/>
                  </a:cubicBezTo>
                  <a:cubicBezTo>
                    <a:pt x="10502" y="20860"/>
                    <a:pt x="10411" y="20833"/>
                    <a:pt x="10321" y="20833"/>
                  </a:cubicBezTo>
                  <a:cubicBezTo>
                    <a:pt x="10208" y="20833"/>
                    <a:pt x="10095" y="20875"/>
                    <a:pt x="10008" y="20956"/>
                  </a:cubicBezTo>
                  <a:cubicBezTo>
                    <a:pt x="9676" y="21275"/>
                    <a:pt x="9234" y="21453"/>
                    <a:pt x="8774" y="21453"/>
                  </a:cubicBezTo>
                  <a:cubicBezTo>
                    <a:pt x="8060" y="21453"/>
                    <a:pt x="7416" y="21027"/>
                    <a:pt x="7131" y="20373"/>
                  </a:cubicBezTo>
                  <a:cubicBezTo>
                    <a:pt x="7059" y="20208"/>
                    <a:pt x="6895" y="20104"/>
                    <a:pt x="6718" y="20104"/>
                  </a:cubicBezTo>
                  <a:cubicBezTo>
                    <a:pt x="6691" y="20104"/>
                    <a:pt x="6663" y="20107"/>
                    <a:pt x="6635" y="20112"/>
                  </a:cubicBezTo>
                  <a:cubicBezTo>
                    <a:pt x="6331" y="20172"/>
                    <a:pt x="6020" y="20201"/>
                    <a:pt x="5714" y="20201"/>
                  </a:cubicBezTo>
                  <a:cubicBezTo>
                    <a:pt x="3063" y="20201"/>
                    <a:pt x="908" y="18043"/>
                    <a:pt x="908" y="15397"/>
                  </a:cubicBezTo>
                  <a:cubicBezTo>
                    <a:pt x="908" y="14108"/>
                    <a:pt x="1413" y="12900"/>
                    <a:pt x="2325" y="11990"/>
                  </a:cubicBezTo>
                  <a:cubicBezTo>
                    <a:pt x="2495" y="11820"/>
                    <a:pt x="2500" y="11545"/>
                    <a:pt x="2333" y="11370"/>
                  </a:cubicBezTo>
                  <a:cubicBezTo>
                    <a:pt x="1402" y="10371"/>
                    <a:pt x="890" y="9074"/>
                    <a:pt x="890" y="7709"/>
                  </a:cubicBezTo>
                  <a:cubicBezTo>
                    <a:pt x="890" y="4755"/>
                    <a:pt x="3293" y="2351"/>
                    <a:pt x="6248" y="2351"/>
                  </a:cubicBezTo>
                  <a:cubicBezTo>
                    <a:pt x="7628" y="2351"/>
                    <a:pt x="8944" y="2877"/>
                    <a:pt x="9942" y="3832"/>
                  </a:cubicBezTo>
                  <a:cubicBezTo>
                    <a:pt x="10028" y="3910"/>
                    <a:pt x="10136" y="3956"/>
                    <a:pt x="10249" y="3956"/>
                  </a:cubicBezTo>
                  <a:cubicBezTo>
                    <a:pt x="10268" y="3956"/>
                    <a:pt x="10287" y="3954"/>
                    <a:pt x="10306" y="3952"/>
                  </a:cubicBezTo>
                  <a:cubicBezTo>
                    <a:pt x="10439" y="3936"/>
                    <a:pt x="10557" y="3860"/>
                    <a:pt x="10630" y="3750"/>
                  </a:cubicBezTo>
                  <a:cubicBezTo>
                    <a:pt x="11768" y="1962"/>
                    <a:pt x="13713" y="895"/>
                    <a:pt x="15826" y="895"/>
                  </a:cubicBezTo>
                  <a:cubicBezTo>
                    <a:pt x="16877" y="895"/>
                    <a:pt x="17913" y="1164"/>
                    <a:pt x="18825" y="1674"/>
                  </a:cubicBezTo>
                  <a:cubicBezTo>
                    <a:pt x="18894" y="1713"/>
                    <a:pt x="18968" y="1731"/>
                    <a:pt x="19041" y="1731"/>
                  </a:cubicBezTo>
                  <a:cubicBezTo>
                    <a:pt x="19198" y="1731"/>
                    <a:pt x="19350" y="1648"/>
                    <a:pt x="19432" y="1502"/>
                  </a:cubicBezTo>
                  <a:cubicBezTo>
                    <a:pt x="19552" y="1285"/>
                    <a:pt x="19474" y="1013"/>
                    <a:pt x="19259" y="892"/>
                  </a:cubicBezTo>
                  <a:cubicBezTo>
                    <a:pt x="18216" y="312"/>
                    <a:pt x="17026" y="1"/>
                    <a:pt x="158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2939137" y="2375297"/>
              <a:ext cx="15486" cy="14177"/>
            </a:xfrm>
            <a:custGeom>
              <a:rect b="b" l="l" r="r" t="t"/>
              <a:pathLst>
                <a:path extrusionOk="0" h="899" w="982">
                  <a:moveTo>
                    <a:pt x="488" y="1"/>
                  </a:moveTo>
                  <a:cubicBezTo>
                    <a:pt x="374" y="1"/>
                    <a:pt x="259" y="45"/>
                    <a:pt x="173" y="132"/>
                  </a:cubicBezTo>
                  <a:cubicBezTo>
                    <a:pt x="1" y="305"/>
                    <a:pt x="1" y="590"/>
                    <a:pt x="173" y="765"/>
                  </a:cubicBezTo>
                  <a:lnTo>
                    <a:pt x="176" y="768"/>
                  </a:lnTo>
                  <a:cubicBezTo>
                    <a:pt x="265" y="857"/>
                    <a:pt x="377" y="898"/>
                    <a:pt x="490" y="898"/>
                  </a:cubicBezTo>
                  <a:cubicBezTo>
                    <a:pt x="605" y="898"/>
                    <a:pt x="720" y="857"/>
                    <a:pt x="809" y="768"/>
                  </a:cubicBezTo>
                  <a:cubicBezTo>
                    <a:pt x="981" y="595"/>
                    <a:pt x="981" y="310"/>
                    <a:pt x="809" y="135"/>
                  </a:cubicBezTo>
                  <a:lnTo>
                    <a:pt x="803" y="132"/>
                  </a:lnTo>
                  <a:cubicBezTo>
                    <a:pt x="717" y="45"/>
                    <a:pt x="603" y="1"/>
                    <a:pt x="4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2684664" y="2399578"/>
              <a:ext cx="239688" cy="240792"/>
            </a:xfrm>
            <a:custGeom>
              <a:rect b="b" l="l" r="r" t="t"/>
              <a:pathLst>
                <a:path extrusionOk="0" h="15269" w="15199">
                  <a:moveTo>
                    <a:pt x="2448" y="879"/>
                  </a:moveTo>
                  <a:cubicBezTo>
                    <a:pt x="2584" y="879"/>
                    <a:pt x="2710" y="931"/>
                    <a:pt x="2807" y="1028"/>
                  </a:cubicBezTo>
                  <a:cubicBezTo>
                    <a:pt x="2998" y="1219"/>
                    <a:pt x="3003" y="1538"/>
                    <a:pt x="2812" y="1734"/>
                  </a:cubicBezTo>
                  <a:cubicBezTo>
                    <a:pt x="2642" y="1909"/>
                    <a:pt x="2645" y="2186"/>
                    <a:pt x="2820" y="2356"/>
                  </a:cubicBezTo>
                  <a:lnTo>
                    <a:pt x="3487" y="3023"/>
                  </a:lnTo>
                  <a:cubicBezTo>
                    <a:pt x="3338" y="3167"/>
                    <a:pt x="3204" y="3318"/>
                    <a:pt x="3081" y="3475"/>
                  </a:cubicBezTo>
                  <a:lnTo>
                    <a:pt x="2391" y="2790"/>
                  </a:lnTo>
                  <a:cubicBezTo>
                    <a:pt x="2303" y="2701"/>
                    <a:pt x="2189" y="2657"/>
                    <a:pt x="2074" y="2657"/>
                  </a:cubicBezTo>
                  <a:cubicBezTo>
                    <a:pt x="1963" y="2657"/>
                    <a:pt x="1852" y="2699"/>
                    <a:pt x="1766" y="2782"/>
                  </a:cubicBezTo>
                  <a:cubicBezTo>
                    <a:pt x="1669" y="2877"/>
                    <a:pt x="1543" y="2923"/>
                    <a:pt x="1417" y="2923"/>
                  </a:cubicBezTo>
                  <a:cubicBezTo>
                    <a:pt x="1288" y="2923"/>
                    <a:pt x="1158" y="2874"/>
                    <a:pt x="1060" y="2777"/>
                  </a:cubicBezTo>
                  <a:cubicBezTo>
                    <a:pt x="966" y="2680"/>
                    <a:pt x="914" y="2555"/>
                    <a:pt x="914" y="2419"/>
                  </a:cubicBezTo>
                  <a:cubicBezTo>
                    <a:pt x="914" y="2286"/>
                    <a:pt x="966" y="2157"/>
                    <a:pt x="1060" y="2063"/>
                  </a:cubicBezTo>
                  <a:cubicBezTo>
                    <a:pt x="1154" y="1969"/>
                    <a:pt x="1283" y="1915"/>
                    <a:pt x="1418" y="1915"/>
                  </a:cubicBezTo>
                  <a:cubicBezTo>
                    <a:pt x="1433" y="1915"/>
                    <a:pt x="1448" y="1916"/>
                    <a:pt x="1463" y="1917"/>
                  </a:cubicBezTo>
                  <a:cubicBezTo>
                    <a:pt x="1476" y="1918"/>
                    <a:pt x="1490" y="1919"/>
                    <a:pt x="1504" y="1919"/>
                  </a:cubicBezTo>
                  <a:cubicBezTo>
                    <a:pt x="1621" y="1919"/>
                    <a:pt x="1734" y="1870"/>
                    <a:pt x="1818" y="1786"/>
                  </a:cubicBezTo>
                  <a:cubicBezTo>
                    <a:pt x="1912" y="1689"/>
                    <a:pt x="1959" y="1564"/>
                    <a:pt x="1949" y="1428"/>
                  </a:cubicBezTo>
                  <a:cubicBezTo>
                    <a:pt x="1936" y="1279"/>
                    <a:pt x="1988" y="1135"/>
                    <a:pt x="2093" y="1028"/>
                  </a:cubicBezTo>
                  <a:cubicBezTo>
                    <a:pt x="2187" y="931"/>
                    <a:pt x="2315" y="879"/>
                    <a:pt x="2448" y="879"/>
                  </a:cubicBezTo>
                  <a:close/>
                  <a:moveTo>
                    <a:pt x="12631" y="884"/>
                  </a:moveTo>
                  <a:cubicBezTo>
                    <a:pt x="12764" y="884"/>
                    <a:pt x="12892" y="936"/>
                    <a:pt x="12986" y="1030"/>
                  </a:cubicBezTo>
                  <a:cubicBezTo>
                    <a:pt x="13091" y="1135"/>
                    <a:pt x="13149" y="1281"/>
                    <a:pt x="13136" y="1433"/>
                  </a:cubicBezTo>
                  <a:cubicBezTo>
                    <a:pt x="13122" y="1564"/>
                    <a:pt x="13170" y="1695"/>
                    <a:pt x="13261" y="1789"/>
                  </a:cubicBezTo>
                  <a:cubicBezTo>
                    <a:pt x="13349" y="1874"/>
                    <a:pt x="13461" y="1921"/>
                    <a:pt x="13582" y="1921"/>
                  </a:cubicBezTo>
                  <a:cubicBezTo>
                    <a:pt x="13594" y="1921"/>
                    <a:pt x="13607" y="1920"/>
                    <a:pt x="13619" y="1919"/>
                  </a:cubicBezTo>
                  <a:cubicBezTo>
                    <a:pt x="13634" y="1918"/>
                    <a:pt x="13649" y="1917"/>
                    <a:pt x="13664" y="1917"/>
                  </a:cubicBezTo>
                  <a:cubicBezTo>
                    <a:pt x="13797" y="1917"/>
                    <a:pt x="13923" y="1969"/>
                    <a:pt x="14019" y="2066"/>
                  </a:cubicBezTo>
                  <a:cubicBezTo>
                    <a:pt x="14215" y="2262"/>
                    <a:pt x="14215" y="2584"/>
                    <a:pt x="14019" y="2780"/>
                  </a:cubicBezTo>
                  <a:cubicBezTo>
                    <a:pt x="13923" y="2877"/>
                    <a:pt x="13794" y="2927"/>
                    <a:pt x="13664" y="2927"/>
                  </a:cubicBezTo>
                  <a:cubicBezTo>
                    <a:pt x="13538" y="2927"/>
                    <a:pt x="13410" y="2879"/>
                    <a:pt x="13313" y="2785"/>
                  </a:cubicBezTo>
                  <a:cubicBezTo>
                    <a:pt x="13227" y="2702"/>
                    <a:pt x="13117" y="2660"/>
                    <a:pt x="13007" y="2660"/>
                  </a:cubicBezTo>
                  <a:cubicBezTo>
                    <a:pt x="12892" y="2660"/>
                    <a:pt x="12778" y="2705"/>
                    <a:pt x="12691" y="2793"/>
                  </a:cubicBezTo>
                  <a:lnTo>
                    <a:pt x="12001" y="3483"/>
                  </a:lnTo>
                  <a:cubicBezTo>
                    <a:pt x="11875" y="3326"/>
                    <a:pt x="11742" y="3175"/>
                    <a:pt x="11595" y="3031"/>
                  </a:cubicBezTo>
                  <a:lnTo>
                    <a:pt x="12262" y="2361"/>
                  </a:lnTo>
                  <a:cubicBezTo>
                    <a:pt x="12435" y="2189"/>
                    <a:pt x="12435" y="1909"/>
                    <a:pt x="12270" y="1736"/>
                  </a:cubicBezTo>
                  <a:cubicBezTo>
                    <a:pt x="12079" y="1540"/>
                    <a:pt x="12082" y="1224"/>
                    <a:pt x="12275" y="1030"/>
                  </a:cubicBezTo>
                  <a:cubicBezTo>
                    <a:pt x="12369" y="936"/>
                    <a:pt x="12497" y="884"/>
                    <a:pt x="12631" y="884"/>
                  </a:cubicBezTo>
                  <a:close/>
                  <a:moveTo>
                    <a:pt x="7529" y="2346"/>
                  </a:moveTo>
                  <a:cubicBezTo>
                    <a:pt x="9998" y="2346"/>
                    <a:pt x="12003" y="3993"/>
                    <a:pt x="12003" y="6014"/>
                  </a:cubicBezTo>
                  <a:cubicBezTo>
                    <a:pt x="12003" y="6430"/>
                    <a:pt x="11920" y="6838"/>
                    <a:pt x="11752" y="7230"/>
                  </a:cubicBezTo>
                  <a:cubicBezTo>
                    <a:pt x="11540" y="7727"/>
                    <a:pt x="11572" y="8297"/>
                    <a:pt x="11841" y="8755"/>
                  </a:cubicBezTo>
                  <a:cubicBezTo>
                    <a:pt x="11959" y="8951"/>
                    <a:pt x="11980" y="9189"/>
                    <a:pt x="11907" y="9406"/>
                  </a:cubicBezTo>
                  <a:cubicBezTo>
                    <a:pt x="11723" y="9931"/>
                    <a:pt x="11321" y="10352"/>
                    <a:pt x="10800" y="10562"/>
                  </a:cubicBezTo>
                  <a:lnTo>
                    <a:pt x="10434" y="10708"/>
                  </a:lnTo>
                  <a:cubicBezTo>
                    <a:pt x="10264" y="10779"/>
                    <a:pt x="10155" y="10941"/>
                    <a:pt x="10155" y="11124"/>
                  </a:cubicBezTo>
                  <a:lnTo>
                    <a:pt x="10155" y="12269"/>
                  </a:lnTo>
                  <a:lnTo>
                    <a:pt x="10168" y="12269"/>
                  </a:lnTo>
                  <a:cubicBezTo>
                    <a:pt x="10168" y="12682"/>
                    <a:pt x="9898" y="13035"/>
                    <a:pt x="9530" y="13171"/>
                  </a:cubicBezTo>
                  <a:lnTo>
                    <a:pt x="9530" y="13020"/>
                  </a:lnTo>
                  <a:cubicBezTo>
                    <a:pt x="9530" y="12774"/>
                    <a:pt x="9331" y="12573"/>
                    <a:pt x="9082" y="12573"/>
                  </a:cubicBezTo>
                  <a:cubicBezTo>
                    <a:pt x="8834" y="12573"/>
                    <a:pt x="8635" y="12771"/>
                    <a:pt x="8635" y="13020"/>
                  </a:cubicBezTo>
                  <a:lnTo>
                    <a:pt x="8635" y="13226"/>
                  </a:lnTo>
                  <a:lnTo>
                    <a:pt x="7987" y="13226"/>
                  </a:lnTo>
                  <a:lnTo>
                    <a:pt x="7987" y="13020"/>
                  </a:lnTo>
                  <a:cubicBezTo>
                    <a:pt x="7987" y="12774"/>
                    <a:pt x="7788" y="12573"/>
                    <a:pt x="7540" y="12573"/>
                  </a:cubicBezTo>
                  <a:cubicBezTo>
                    <a:pt x="7291" y="12573"/>
                    <a:pt x="7093" y="12771"/>
                    <a:pt x="7093" y="13020"/>
                  </a:cubicBezTo>
                  <a:lnTo>
                    <a:pt x="7093" y="13226"/>
                  </a:lnTo>
                  <a:lnTo>
                    <a:pt x="6444" y="13226"/>
                  </a:lnTo>
                  <a:lnTo>
                    <a:pt x="6444" y="13020"/>
                  </a:lnTo>
                  <a:cubicBezTo>
                    <a:pt x="6444" y="12774"/>
                    <a:pt x="6245" y="12573"/>
                    <a:pt x="5997" y="12573"/>
                  </a:cubicBezTo>
                  <a:cubicBezTo>
                    <a:pt x="5748" y="12573"/>
                    <a:pt x="5550" y="12771"/>
                    <a:pt x="5550" y="13020"/>
                  </a:cubicBezTo>
                  <a:lnTo>
                    <a:pt x="5550" y="13174"/>
                  </a:lnTo>
                  <a:cubicBezTo>
                    <a:pt x="5173" y="13043"/>
                    <a:pt x="4904" y="12690"/>
                    <a:pt x="4904" y="12272"/>
                  </a:cubicBezTo>
                  <a:lnTo>
                    <a:pt x="4904" y="11124"/>
                  </a:lnTo>
                  <a:cubicBezTo>
                    <a:pt x="4904" y="10941"/>
                    <a:pt x="4794" y="10779"/>
                    <a:pt x="4624" y="10708"/>
                  </a:cubicBezTo>
                  <a:lnTo>
                    <a:pt x="4258" y="10562"/>
                  </a:lnTo>
                  <a:cubicBezTo>
                    <a:pt x="3740" y="10352"/>
                    <a:pt x="3340" y="9931"/>
                    <a:pt x="3152" y="9406"/>
                  </a:cubicBezTo>
                  <a:cubicBezTo>
                    <a:pt x="3079" y="9189"/>
                    <a:pt x="3100" y="8951"/>
                    <a:pt x="3217" y="8755"/>
                  </a:cubicBezTo>
                  <a:cubicBezTo>
                    <a:pt x="3487" y="8297"/>
                    <a:pt x="3523" y="7727"/>
                    <a:pt x="3306" y="7230"/>
                  </a:cubicBezTo>
                  <a:cubicBezTo>
                    <a:pt x="3139" y="6843"/>
                    <a:pt x="3055" y="6433"/>
                    <a:pt x="3055" y="6014"/>
                  </a:cubicBezTo>
                  <a:cubicBezTo>
                    <a:pt x="3055" y="3993"/>
                    <a:pt x="5061" y="2346"/>
                    <a:pt x="7529" y="2346"/>
                  </a:cubicBezTo>
                  <a:close/>
                  <a:moveTo>
                    <a:pt x="3581" y="11213"/>
                  </a:moveTo>
                  <a:cubicBezTo>
                    <a:pt x="3693" y="11278"/>
                    <a:pt x="3811" y="11333"/>
                    <a:pt x="3931" y="11383"/>
                  </a:cubicBezTo>
                  <a:lnTo>
                    <a:pt x="4015" y="11417"/>
                  </a:lnTo>
                  <a:lnTo>
                    <a:pt x="4015" y="11634"/>
                  </a:lnTo>
                  <a:lnTo>
                    <a:pt x="2786" y="12865"/>
                  </a:lnTo>
                  <a:cubicBezTo>
                    <a:pt x="2613" y="13041"/>
                    <a:pt x="2611" y="13318"/>
                    <a:pt x="2781" y="13490"/>
                  </a:cubicBezTo>
                  <a:cubicBezTo>
                    <a:pt x="2969" y="13686"/>
                    <a:pt x="2966" y="14003"/>
                    <a:pt x="2773" y="14196"/>
                  </a:cubicBezTo>
                  <a:cubicBezTo>
                    <a:pt x="2679" y="14291"/>
                    <a:pt x="2550" y="14343"/>
                    <a:pt x="2417" y="14343"/>
                  </a:cubicBezTo>
                  <a:cubicBezTo>
                    <a:pt x="2284" y="14343"/>
                    <a:pt x="2156" y="14291"/>
                    <a:pt x="2061" y="14196"/>
                  </a:cubicBezTo>
                  <a:cubicBezTo>
                    <a:pt x="1957" y="14092"/>
                    <a:pt x="1902" y="13945"/>
                    <a:pt x="1918" y="13794"/>
                  </a:cubicBezTo>
                  <a:cubicBezTo>
                    <a:pt x="1931" y="13663"/>
                    <a:pt x="1881" y="13532"/>
                    <a:pt x="1787" y="13438"/>
                  </a:cubicBezTo>
                  <a:cubicBezTo>
                    <a:pt x="1701" y="13353"/>
                    <a:pt x="1588" y="13306"/>
                    <a:pt x="1468" y="13306"/>
                  </a:cubicBezTo>
                  <a:cubicBezTo>
                    <a:pt x="1456" y="13306"/>
                    <a:pt x="1443" y="13306"/>
                    <a:pt x="1431" y="13307"/>
                  </a:cubicBezTo>
                  <a:cubicBezTo>
                    <a:pt x="1416" y="13309"/>
                    <a:pt x="1401" y="13309"/>
                    <a:pt x="1386" y="13309"/>
                  </a:cubicBezTo>
                  <a:cubicBezTo>
                    <a:pt x="1251" y="13309"/>
                    <a:pt x="1123" y="13257"/>
                    <a:pt x="1029" y="13161"/>
                  </a:cubicBezTo>
                  <a:cubicBezTo>
                    <a:pt x="934" y="13064"/>
                    <a:pt x="882" y="12939"/>
                    <a:pt x="882" y="12803"/>
                  </a:cubicBezTo>
                  <a:cubicBezTo>
                    <a:pt x="882" y="12669"/>
                    <a:pt x="934" y="12541"/>
                    <a:pt x="1029" y="12447"/>
                  </a:cubicBezTo>
                  <a:cubicBezTo>
                    <a:pt x="1126" y="12349"/>
                    <a:pt x="1255" y="12300"/>
                    <a:pt x="1385" y="12300"/>
                  </a:cubicBezTo>
                  <a:cubicBezTo>
                    <a:pt x="1511" y="12300"/>
                    <a:pt x="1638" y="12347"/>
                    <a:pt x="1735" y="12442"/>
                  </a:cubicBezTo>
                  <a:cubicBezTo>
                    <a:pt x="1821" y="12523"/>
                    <a:pt x="1933" y="12564"/>
                    <a:pt x="2045" y="12564"/>
                  </a:cubicBezTo>
                  <a:cubicBezTo>
                    <a:pt x="2160" y="12564"/>
                    <a:pt x="2274" y="12521"/>
                    <a:pt x="2360" y="12434"/>
                  </a:cubicBezTo>
                  <a:lnTo>
                    <a:pt x="3581" y="11213"/>
                  </a:lnTo>
                  <a:close/>
                  <a:moveTo>
                    <a:pt x="11499" y="11215"/>
                  </a:moveTo>
                  <a:lnTo>
                    <a:pt x="12754" y="12471"/>
                  </a:lnTo>
                  <a:cubicBezTo>
                    <a:pt x="12842" y="12558"/>
                    <a:pt x="12957" y="12603"/>
                    <a:pt x="13071" y="12603"/>
                  </a:cubicBezTo>
                  <a:cubicBezTo>
                    <a:pt x="13182" y="12603"/>
                    <a:pt x="13291" y="12562"/>
                    <a:pt x="13376" y="12478"/>
                  </a:cubicBezTo>
                  <a:cubicBezTo>
                    <a:pt x="13473" y="12384"/>
                    <a:pt x="13600" y="12337"/>
                    <a:pt x="13727" y="12337"/>
                  </a:cubicBezTo>
                  <a:cubicBezTo>
                    <a:pt x="13857" y="12337"/>
                    <a:pt x="13986" y="12386"/>
                    <a:pt x="14082" y="12484"/>
                  </a:cubicBezTo>
                  <a:cubicBezTo>
                    <a:pt x="14179" y="12578"/>
                    <a:pt x="14231" y="12706"/>
                    <a:pt x="14231" y="12839"/>
                  </a:cubicBezTo>
                  <a:cubicBezTo>
                    <a:pt x="14231" y="12975"/>
                    <a:pt x="14179" y="13101"/>
                    <a:pt x="14082" y="13197"/>
                  </a:cubicBezTo>
                  <a:cubicBezTo>
                    <a:pt x="13988" y="13292"/>
                    <a:pt x="13859" y="13346"/>
                    <a:pt x="13725" y="13346"/>
                  </a:cubicBezTo>
                  <a:cubicBezTo>
                    <a:pt x="13711" y="13346"/>
                    <a:pt x="13697" y="13345"/>
                    <a:pt x="13682" y="13344"/>
                  </a:cubicBezTo>
                  <a:cubicBezTo>
                    <a:pt x="13668" y="13343"/>
                    <a:pt x="13654" y="13342"/>
                    <a:pt x="13641" y="13342"/>
                  </a:cubicBezTo>
                  <a:cubicBezTo>
                    <a:pt x="13524" y="13342"/>
                    <a:pt x="13410" y="13390"/>
                    <a:pt x="13324" y="13475"/>
                  </a:cubicBezTo>
                  <a:cubicBezTo>
                    <a:pt x="13230" y="13569"/>
                    <a:pt x="13185" y="13697"/>
                    <a:pt x="13198" y="13830"/>
                  </a:cubicBezTo>
                  <a:cubicBezTo>
                    <a:pt x="13211" y="13982"/>
                    <a:pt x="13159" y="14128"/>
                    <a:pt x="13049" y="14233"/>
                  </a:cubicBezTo>
                  <a:cubicBezTo>
                    <a:pt x="12955" y="14327"/>
                    <a:pt x="12827" y="14379"/>
                    <a:pt x="12694" y="14379"/>
                  </a:cubicBezTo>
                  <a:cubicBezTo>
                    <a:pt x="12560" y="14379"/>
                    <a:pt x="12432" y="14327"/>
                    <a:pt x="12338" y="14233"/>
                  </a:cubicBezTo>
                  <a:cubicBezTo>
                    <a:pt x="12144" y="14039"/>
                    <a:pt x="12142" y="13723"/>
                    <a:pt x="12330" y="13527"/>
                  </a:cubicBezTo>
                  <a:cubicBezTo>
                    <a:pt x="12500" y="13349"/>
                    <a:pt x="12497" y="13072"/>
                    <a:pt x="12325" y="12902"/>
                  </a:cubicBezTo>
                  <a:lnTo>
                    <a:pt x="11062" y="11636"/>
                  </a:lnTo>
                  <a:lnTo>
                    <a:pt x="11062" y="11422"/>
                  </a:lnTo>
                  <a:lnTo>
                    <a:pt x="11148" y="11385"/>
                  </a:lnTo>
                  <a:cubicBezTo>
                    <a:pt x="11268" y="11336"/>
                    <a:pt x="11386" y="11278"/>
                    <a:pt x="11499" y="11215"/>
                  </a:cubicBezTo>
                  <a:close/>
                  <a:moveTo>
                    <a:pt x="2456" y="0"/>
                  </a:moveTo>
                  <a:cubicBezTo>
                    <a:pt x="2085" y="0"/>
                    <a:pt x="1732" y="147"/>
                    <a:pt x="1470" y="408"/>
                  </a:cubicBezTo>
                  <a:cubicBezTo>
                    <a:pt x="1287" y="591"/>
                    <a:pt x="1159" y="824"/>
                    <a:pt x="1099" y="1070"/>
                  </a:cubicBezTo>
                  <a:cubicBezTo>
                    <a:pt x="851" y="1127"/>
                    <a:pt x="623" y="1255"/>
                    <a:pt x="440" y="1438"/>
                  </a:cubicBezTo>
                  <a:cubicBezTo>
                    <a:pt x="176" y="1702"/>
                    <a:pt x="32" y="2053"/>
                    <a:pt x="32" y="2427"/>
                  </a:cubicBezTo>
                  <a:cubicBezTo>
                    <a:pt x="32" y="2798"/>
                    <a:pt x="176" y="3151"/>
                    <a:pt x="440" y="3413"/>
                  </a:cubicBezTo>
                  <a:cubicBezTo>
                    <a:pt x="709" y="3683"/>
                    <a:pt x="1068" y="3819"/>
                    <a:pt x="1427" y="3819"/>
                  </a:cubicBezTo>
                  <a:cubicBezTo>
                    <a:pt x="1633" y="3819"/>
                    <a:pt x="1839" y="3774"/>
                    <a:pt x="2027" y="3685"/>
                  </a:cubicBezTo>
                  <a:lnTo>
                    <a:pt x="2600" y="4257"/>
                  </a:lnTo>
                  <a:cubicBezTo>
                    <a:pt x="2333" y="4798"/>
                    <a:pt x="2184" y="5395"/>
                    <a:pt x="2184" y="6017"/>
                  </a:cubicBezTo>
                  <a:cubicBezTo>
                    <a:pt x="2184" y="6558"/>
                    <a:pt x="2294" y="7084"/>
                    <a:pt x="2509" y="7583"/>
                  </a:cubicBezTo>
                  <a:cubicBezTo>
                    <a:pt x="2611" y="7819"/>
                    <a:pt x="2598" y="8088"/>
                    <a:pt x="2469" y="8300"/>
                  </a:cubicBezTo>
                  <a:cubicBezTo>
                    <a:pt x="2221" y="8726"/>
                    <a:pt x="2169" y="9231"/>
                    <a:pt x="2333" y="9696"/>
                  </a:cubicBezTo>
                  <a:cubicBezTo>
                    <a:pt x="2456" y="10052"/>
                    <a:pt x="2650" y="10379"/>
                    <a:pt x="2898" y="10653"/>
                  </a:cubicBezTo>
                  <a:lnTo>
                    <a:pt x="1999" y="11553"/>
                  </a:lnTo>
                  <a:cubicBezTo>
                    <a:pt x="1809" y="11463"/>
                    <a:pt x="1602" y="11418"/>
                    <a:pt x="1396" y="11418"/>
                  </a:cubicBezTo>
                  <a:cubicBezTo>
                    <a:pt x="1038" y="11418"/>
                    <a:pt x="680" y="11553"/>
                    <a:pt x="411" y="11822"/>
                  </a:cubicBezTo>
                  <a:cubicBezTo>
                    <a:pt x="145" y="12089"/>
                    <a:pt x="1" y="12437"/>
                    <a:pt x="1" y="12810"/>
                  </a:cubicBezTo>
                  <a:cubicBezTo>
                    <a:pt x="1" y="13184"/>
                    <a:pt x="145" y="13537"/>
                    <a:pt x="411" y="13799"/>
                  </a:cubicBezTo>
                  <a:cubicBezTo>
                    <a:pt x="595" y="13985"/>
                    <a:pt x="825" y="14107"/>
                    <a:pt x="1070" y="14168"/>
                  </a:cubicBezTo>
                  <a:cubicBezTo>
                    <a:pt x="1131" y="14416"/>
                    <a:pt x="1256" y="14644"/>
                    <a:pt x="1439" y="14827"/>
                  </a:cubicBezTo>
                  <a:cubicBezTo>
                    <a:pt x="1706" y="15091"/>
                    <a:pt x="2054" y="15237"/>
                    <a:pt x="2428" y="15237"/>
                  </a:cubicBezTo>
                  <a:cubicBezTo>
                    <a:pt x="2799" y="15237"/>
                    <a:pt x="3152" y="15091"/>
                    <a:pt x="3413" y="14827"/>
                  </a:cubicBezTo>
                  <a:cubicBezTo>
                    <a:pt x="3840" y="14403"/>
                    <a:pt x="3931" y="13760"/>
                    <a:pt x="3685" y="13239"/>
                  </a:cubicBezTo>
                  <a:lnTo>
                    <a:pt x="4112" y="12813"/>
                  </a:lnTo>
                  <a:cubicBezTo>
                    <a:pt x="4347" y="13566"/>
                    <a:pt x="5048" y="14115"/>
                    <a:pt x="5877" y="14115"/>
                  </a:cubicBezTo>
                  <a:lnTo>
                    <a:pt x="9218" y="14115"/>
                  </a:lnTo>
                  <a:cubicBezTo>
                    <a:pt x="10047" y="14115"/>
                    <a:pt x="10753" y="13566"/>
                    <a:pt x="10983" y="12813"/>
                  </a:cubicBezTo>
                  <a:lnTo>
                    <a:pt x="11438" y="13268"/>
                  </a:lnTo>
                  <a:cubicBezTo>
                    <a:pt x="11190" y="13791"/>
                    <a:pt x="11282" y="14434"/>
                    <a:pt x="11708" y="14861"/>
                  </a:cubicBezTo>
                  <a:cubicBezTo>
                    <a:pt x="11972" y="15125"/>
                    <a:pt x="12322" y="15268"/>
                    <a:pt x="12694" y="15268"/>
                  </a:cubicBezTo>
                  <a:cubicBezTo>
                    <a:pt x="13065" y="15268"/>
                    <a:pt x="13418" y="15125"/>
                    <a:pt x="13679" y="14861"/>
                  </a:cubicBezTo>
                  <a:cubicBezTo>
                    <a:pt x="13865" y="14675"/>
                    <a:pt x="13991" y="14445"/>
                    <a:pt x="14051" y="14199"/>
                  </a:cubicBezTo>
                  <a:cubicBezTo>
                    <a:pt x="14299" y="14141"/>
                    <a:pt x="14527" y="14013"/>
                    <a:pt x="14710" y="13830"/>
                  </a:cubicBezTo>
                  <a:cubicBezTo>
                    <a:pt x="14976" y="13566"/>
                    <a:pt x="15118" y="13216"/>
                    <a:pt x="15118" y="12844"/>
                  </a:cubicBezTo>
                  <a:cubicBezTo>
                    <a:pt x="15118" y="12471"/>
                    <a:pt x="14976" y="12118"/>
                    <a:pt x="14710" y="11856"/>
                  </a:cubicBezTo>
                  <a:cubicBezTo>
                    <a:pt x="14441" y="11585"/>
                    <a:pt x="14083" y="11451"/>
                    <a:pt x="13725" y="11451"/>
                  </a:cubicBezTo>
                  <a:cubicBezTo>
                    <a:pt x="13519" y="11451"/>
                    <a:pt x="13312" y="11495"/>
                    <a:pt x="13122" y="11584"/>
                  </a:cubicBezTo>
                  <a:lnTo>
                    <a:pt x="12194" y="10656"/>
                  </a:lnTo>
                  <a:cubicBezTo>
                    <a:pt x="12443" y="10381"/>
                    <a:pt x="12633" y="10054"/>
                    <a:pt x="12759" y="9699"/>
                  </a:cubicBezTo>
                  <a:cubicBezTo>
                    <a:pt x="12918" y="9233"/>
                    <a:pt x="12869" y="8726"/>
                    <a:pt x="12623" y="8302"/>
                  </a:cubicBezTo>
                  <a:cubicBezTo>
                    <a:pt x="12497" y="8091"/>
                    <a:pt x="12482" y="7821"/>
                    <a:pt x="12584" y="7586"/>
                  </a:cubicBezTo>
                  <a:cubicBezTo>
                    <a:pt x="12798" y="7086"/>
                    <a:pt x="12905" y="6558"/>
                    <a:pt x="12905" y="6022"/>
                  </a:cubicBezTo>
                  <a:cubicBezTo>
                    <a:pt x="12905" y="5397"/>
                    <a:pt x="12759" y="4801"/>
                    <a:pt x="12492" y="4260"/>
                  </a:cubicBezTo>
                  <a:lnTo>
                    <a:pt x="13062" y="3687"/>
                  </a:lnTo>
                  <a:cubicBezTo>
                    <a:pt x="13252" y="3777"/>
                    <a:pt x="13458" y="3822"/>
                    <a:pt x="13664" y="3822"/>
                  </a:cubicBezTo>
                  <a:cubicBezTo>
                    <a:pt x="14023" y="3822"/>
                    <a:pt x="14381" y="3686"/>
                    <a:pt x="14652" y="3415"/>
                  </a:cubicBezTo>
                  <a:cubicBezTo>
                    <a:pt x="15199" y="2871"/>
                    <a:pt x="15199" y="1985"/>
                    <a:pt x="14652" y="1438"/>
                  </a:cubicBezTo>
                  <a:cubicBezTo>
                    <a:pt x="14469" y="1253"/>
                    <a:pt x="14236" y="1127"/>
                    <a:pt x="13991" y="1070"/>
                  </a:cubicBezTo>
                  <a:cubicBezTo>
                    <a:pt x="13933" y="821"/>
                    <a:pt x="13805" y="591"/>
                    <a:pt x="13622" y="408"/>
                  </a:cubicBezTo>
                  <a:cubicBezTo>
                    <a:pt x="13358" y="144"/>
                    <a:pt x="13007" y="0"/>
                    <a:pt x="12636" y="0"/>
                  </a:cubicBezTo>
                  <a:cubicBezTo>
                    <a:pt x="12262" y="0"/>
                    <a:pt x="11909" y="147"/>
                    <a:pt x="11648" y="408"/>
                  </a:cubicBezTo>
                  <a:cubicBezTo>
                    <a:pt x="11224" y="834"/>
                    <a:pt x="11133" y="1478"/>
                    <a:pt x="11376" y="1998"/>
                  </a:cubicBezTo>
                  <a:lnTo>
                    <a:pt x="10905" y="2469"/>
                  </a:lnTo>
                  <a:cubicBezTo>
                    <a:pt x="9985" y="1838"/>
                    <a:pt x="8818" y="1462"/>
                    <a:pt x="7545" y="1462"/>
                  </a:cubicBezTo>
                  <a:cubicBezTo>
                    <a:pt x="6274" y="1462"/>
                    <a:pt x="5105" y="1841"/>
                    <a:pt x="4185" y="2469"/>
                  </a:cubicBezTo>
                  <a:lnTo>
                    <a:pt x="3714" y="1998"/>
                  </a:lnTo>
                  <a:cubicBezTo>
                    <a:pt x="3960" y="1478"/>
                    <a:pt x="3868" y="834"/>
                    <a:pt x="3445" y="408"/>
                  </a:cubicBezTo>
                  <a:cubicBezTo>
                    <a:pt x="3178" y="144"/>
                    <a:pt x="2830" y="0"/>
                    <a:pt x="24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2744618" y="2513976"/>
              <a:ext cx="49628" cy="46190"/>
            </a:xfrm>
            <a:custGeom>
              <a:rect b="b" l="l" r="r" t="t"/>
              <a:pathLst>
                <a:path extrusionOk="0" h="2929" w="3147">
                  <a:moveTo>
                    <a:pt x="1684" y="892"/>
                  </a:moveTo>
                  <a:cubicBezTo>
                    <a:pt x="1998" y="892"/>
                    <a:pt x="2254" y="1148"/>
                    <a:pt x="2254" y="1465"/>
                  </a:cubicBezTo>
                  <a:cubicBezTo>
                    <a:pt x="2254" y="1781"/>
                    <a:pt x="1998" y="2037"/>
                    <a:pt x="1684" y="2037"/>
                  </a:cubicBezTo>
                  <a:lnTo>
                    <a:pt x="1465" y="2037"/>
                  </a:lnTo>
                  <a:cubicBezTo>
                    <a:pt x="1151" y="2037"/>
                    <a:pt x="892" y="1781"/>
                    <a:pt x="892" y="1465"/>
                  </a:cubicBezTo>
                  <a:cubicBezTo>
                    <a:pt x="892" y="1151"/>
                    <a:pt x="1148" y="892"/>
                    <a:pt x="1465" y="892"/>
                  </a:cubicBezTo>
                  <a:close/>
                  <a:moveTo>
                    <a:pt x="1465" y="0"/>
                  </a:moveTo>
                  <a:cubicBezTo>
                    <a:pt x="657" y="0"/>
                    <a:pt x="0" y="657"/>
                    <a:pt x="0" y="1465"/>
                  </a:cubicBezTo>
                  <a:cubicBezTo>
                    <a:pt x="0" y="2273"/>
                    <a:pt x="657" y="2929"/>
                    <a:pt x="1465" y="2929"/>
                  </a:cubicBezTo>
                  <a:lnTo>
                    <a:pt x="1682" y="2929"/>
                  </a:lnTo>
                  <a:cubicBezTo>
                    <a:pt x="1683" y="2929"/>
                    <a:pt x="1685" y="2929"/>
                    <a:pt x="1687" y="2929"/>
                  </a:cubicBezTo>
                  <a:cubicBezTo>
                    <a:pt x="2492" y="2929"/>
                    <a:pt x="3146" y="2271"/>
                    <a:pt x="3146" y="1465"/>
                  </a:cubicBezTo>
                  <a:cubicBezTo>
                    <a:pt x="3146" y="657"/>
                    <a:pt x="2490" y="0"/>
                    <a:pt x="16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2813060" y="2513976"/>
              <a:ext cx="49628" cy="46190"/>
            </a:xfrm>
            <a:custGeom>
              <a:rect b="b" l="l" r="r" t="t"/>
              <a:pathLst>
                <a:path extrusionOk="0" h="2929" w="3147">
                  <a:moveTo>
                    <a:pt x="1679" y="892"/>
                  </a:moveTo>
                  <a:cubicBezTo>
                    <a:pt x="1993" y="892"/>
                    <a:pt x="2252" y="1148"/>
                    <a:pt x="2252" y="1465"/>
                  </a:cubicBezTo>
                  <a:cubicBezTo>
                    <a:pt x="2252" y="1781"/>
                    <a:pt x="1996" y="2037"/>
                    <a:pt x="1679" y="2037"/>
                  </a:cubicBezTo>
                  <a:lnTo>
                    <a:pt x="1460" y="2037"/>
                  </a:lnTo>
                  <a:cubicBezTo>
                    <a:pt x="1146" y="2037"/>
                    <a:pt x="890" y="1781"/>
                    <a:pt x="890" y="1465"/>
                  </a:cubicBezTo>
                  <a:cubicBezTo>
                    <a:pt x="890" y="1151"/>
                    <a:pt x="1143" y="892"/>
                    <a:pt x="1460" y="892"/>
                  </a:cubicBezTo>
                  <a:close/>
                  <a:moveTo>
                    <a:pt x="1465" y="0"/>
                  </a:moveTo>
                  <a:cubicBezTo>
                    <a:pt x="657" y="0"/>
                    <a:pt x="0" y="657"/>
                    <a:pt x="0" y="1465"/>
                  </a:cubicBezTo>
                  <a:cubicBezTo>
                    <a:pt x="0" y="2273"/>
                    <a:pt x="657" y="2929"/>
                    <a:pt x="1465" y="2929"/>
                  </a:cubicBezTo>
                  <a:lnTo>
                    <a:pt x="1682" y="2929"/>
                  </a:lnTo>
                  <a:cubicBezTo>
                    <a:pt x="1683" y="2929"/>
                    <a:pt x="1685" y="2929"/>
                    <a:pt x="1687" y="2929"/>
                  </a:cubicBezTo>
                  <a:cubicBezTo>
                    <a:pt x="2490" y="2929"/>
                    <a:pt x="3146" y="2271"/>
                    <a:pt x="3146" y="1465"/>
                  </a:cubicBezTo>
                  <a:cubicBezTo>
                    <a:pt x="3146" y="657"/>
                    <a:pt x="2490" y="0"/>
                    <a:pt x="16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2782247" y="2551099"/>
              <a:ext cx="43021" cy="40277"/>
            </a:xfrm>
            <a:custGeom>
              <a:rect b="b" l="l" r="r" t="t"/>
              <a:pathLst>
                <a:path extrusionOk="0" h="2554" w="2728">
                  <a:moveTo>
                    <a:pt x="1349" y="1135"/>
                  </a:moveTo>
                  <a:cubicBezTo>
                    <a:pt x="1462" y="1279"/>
                    <a:pt x="1559" y="1423"/>
                    <a:pt x="1624" y="1541"/>
                  </a:cubicBezTo>
                  <a:cubicBezTo>
                    <a:pt x="1551" y="1478"/>
                    <a:pt x="1457" y="1444"/>
                    <a:pt x="1360" y="1444"/>
                  </a:cubicBezTo>
                  <a:cubicBezTo>
                    <a:pt x="1266" y="1444"/>
                    <a:pt x="1172" y="1475"/>
                    <a:pt x="1088" y="1536"/>
                  </a:cubicBezTo>
                  <a:cubicBezTo>
                    <a:pt x="1151" y="1418"/>
                    <a:pt x="1242" y="1279"/>
                    <a:pt x="1349" y="1135"/>
                  </a:cubicBezTo>
                  <a:close/>
                  <a:moveTo>
                    <a:pt x="1349" y="1"/>
                  </a:moveTo>
                  <a:cubicBezTo>
                    <a:pt x="1229" y="1"/>
                    <a:pt x="1111" y="50"/>
                    <a:pt x="1030" y="137"/>
                  </a:cubicBezTo>
                  <a:cubicBezTo>
                    <a:pt x="1017" y="150"/>
                    <a:pt x="735" y="448"/>
                    <a:pt x="492" y="809"/>
                  </a:cubicBezTo>
                  <a:cubicBezTo>
                    <a:pt x="76" y="1426"/>
                    <a:pt x="0" y="1920"/>
                    <a:pt x="275" y="2268"/>
                  </a:cubicBezTo>
                  <a:cubicBezTo>
                    <a:pt x="400" y="2425"/>
                    <a:pt x="570" y="2524"/>
                    <a:pt x="766" y="2548"/>
                  </a:cubicBezTo>
                  <a:cubicBezTo>
                    <a:pt x="799" y="2552"/>
                    <a:pt x="832" y="2554"/>
                    <a:pt x="864" y="2554"/>
                  </a:cubicBezTo>
                  <a:cubicBezTo>
                    <a:pt x="1038" y="2554"/>
                    <a:pt x="1202" y="2499"/>
                    <a:pt x="1334" y="2432"/>
                  </a:cubicBezTo>
                  <a:cubicBezTo>
                    <a:pt x="1454" y="2498"/>
                    <a:pt x="1608" y="2553"/>
                    <a:pt x="1781" y="2553"/>
                  </a:cubicBezTo>
                  <a:lnTo>
                    <a:pt x="1791" y="2553"/>
                  </a:lnTo>
                  <a:cubicBezTo>
                    <a:pt x="1961" y="2550"/>
                    <a:pt x="2210" y="2495"/>
                    <a:pt x="2432" y="2242"/>
                  </a:cubicBezTo>
                  <a:cubicBezTo>
                    <a:pt x="2727" y="1909"/>
                    <a:pt x="2652" y="1423"/>
                    <a:pt x="2218" y="798"/>
                  </a:cubicBezTo>
                  <a:cubicBezTo>
                    <a:pt x="1969" y="448"/>
                    <a:pt x="1684" y="150"/>
                    <a:pt x="1671" y="137"/>
                  </a:cubicBezTo>
                  <a:cubicBezTo>
                    <a:pt x="1585" y="50"/>
                    <a:pt x="1472" y="1"/>
                    <a:pt x="13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8"/>
          <p:cNvGrpSpPr/>
          <p:nvPr/>
        </p:nvGrpSpPr>
        <p:grpSpPr>
          <a:xfrm>
            <a:off x="6081128" y="1426919"/>
            <a:ext cx="568943" cy="616862"/>
            <a:chOff x="3480538" y="2803450"/>
            <a:chExt cx="332715" cy="360928"/>
          </a:xfrm>
        </p:grpSpPr>
        <p:sp>
          <p:nvSpPr>
            <p:cNvPr id="562" name="Google Shape;562;p38"/>
            <p:cNvSpPr/>
            <p:nvPr/>
          </p:nvSpPr>
          <p:spPr>
            <a:xfrm>
              <a:off x="3480538" y="2803450"/>
              <a:ext cx="332715" cy="360928"/>
            </a:xfrm>
            <a:custGeom>
              <a:rect b="b" l="l" r="r" t="t"/>
              <a:pathLst>
                <a:path extrusionOk="0" h="22887" w="21098">
                  <a:moveTo>
                    <a:pt x="15413" y="898"/>
                  </a:moveTo>
                  <a:lnTo>
                    <a:pt x="15413" y="2103"/>
                  </a:lnTo>
                  <a:cubicBezTo>
                    <a:pt x="15413" y="3727"/>
                    <a:pt x="14092" y="5048"/>
                    <a:pt x="12469" y="5048"/>
                  </a:cubicBezTo>
                  <a:lnTo>
                    <a:pt x="7417" y="5048"/>
                  </a:lnTo>
                  <a:lnTo>
                    <a:pt x="7417" y="4666"/>
                  </a:lnTo>
                  <a:lnTo>
                    <a:pt x="7419" y="4666"/>
                  </a:lnTo>
                  <a:cubicBezTo>
                    <a:pt x="7419" y="2587"/>
                    <a:pt x="9108" y="898"/>
                    <a:pt x="11187" y="898"/>
                  </a:cubicBezTo>
                  <a:close/>
                  <a:moveTo>
                    <a:pt x="13684" y="5741"/>
                  </a:moveTo>
                  <a:lnTo>
                    <a:pt x="13684" y="6664"/>
                  </a:lnTo>
                  <a:lnTo>
                    <a:pt x="13679" y="6664"/>
                  </a:lnTo>
                  <a:lnTo>
                    <a:pt x="12586" y="7754"/>
                  </a:lnTo>
                  <a:lnTo>
                    <a:pt x="8517" y="7754"/>
                  </a:lnTo>
                  <a:lnTo>
                    <a:pt x="7424" y="6664"/>
                  </a:lnTo>
                  <a:lnTo>
                    <a:pt x="7424" y="5937"/>
                  </a:lnTo>
                  <a:lnTo>
                    <a:pt x="12479" y="5937"/>
                  </a:lnTo>
                  <a:cubicBezTo>
                    <a:pt x="12900" y="5937"/>
                    <a:pt x="13305" y="5869"/>
                    <a:pt x="13684" y="5741"/>
                  </a:cubicBezTo>
                  <a:close/>
                  <a:moveTo>
                    <a:pt x="7419" y="7929"/>
                  </a:moveTo>
                  <a:lnTo>
                    <a:pt x="7879" y="8389"/>
                  </a:lnTo>
                  <a:lnTo>
                    <a:pt x="7879" y="10853"/>
                  </a:lnTo>
                  <a:cubicBezTo>
                    <a:pt x="7589" y="10379"/>
                    <a:pt x="7419" y="9820"/>
                    <a:pt x="7419" y="9224"/>
                  </a:cubicBezTo>
                  <a:lnTo>
                    <a:pt x="7419" y="7929"/>
                  </a:lnTo>
                  <a:close/>
                  <a:moveTo>
                    <a:pt x="13679" y="7927"/>
                  </a:moveTo>
                  <a:lnTo>
                    <a:pt x="13679" y="9221"/>
                  </a:lnTo>
                  <a:cubicBezTo>
                    <a:pt x="13679" y="9820"/>
                    <a:pt x="13509" y="10379"/>
                    <a:pt x="13216" y="10853"/>
                  </a:cubicBezTo>
                  <a:lnTo>
                    <a:pt x="13216" y="8389"/>
                  </a:lnTo>
                  <a:lnTo>
                    <a:pt x="13679" y="7927"/>
                  </a:lnTo>
                  <a:close/>
                  <a:moveTo>
                    <a:pt x="12320" y="8651"/>
                  </a:moveTo>
                  <a:lnTo>
                    <a:pt x="12320" y="11794"/>
                  </a:lnTo>
                  <a:lnTo>
                    <a:pt x="12322" y="11794"/>
                  </a:lnTo>
                  <a:cubicBezTo>
                    <a:pt x="11817" y="12144"/>
                    <a:pt x="11208" y="12348"/>
                    <a:pt x="10547" y="12348"/>
                  </a:cubicBezTo>
                  <a:cubicBezTo>
                    <a:pt x="9890" y="12348"/>
                    <a:pt x="9278" y="12142"/>
                    <a:pt x="8771" y="11794"/>
                  </a:cubicBezTo>
                  <a:lnTo>
                    <a:pt x="8771" y="8651"/>
                  </a:lnTo>
                  <a:close/>
                  <a:moveTo>
                    <a:pt x="9210" y="13018"/>
                  </a:moveTo>
                  <a:lnTo>
                    <a:pt x="9210" y="13018"/>
                  </a:lnTo>
                  <a:cubicBezTo>
                    <a:pt x="9629" y="13164"/>
                    <a:pt x="10079" y="13245"/>
                    <a:pt x="10547" y="13245"/>
                  </a:cubicBezTo>
                  <a:cubicBezTo>
                    <a:pt x="11015" y="13245"/>
                    <a:pt x="11464" y="13164"/>
                    <a:pt x="11883" y="13018"/>
                  </a:cubicBezTo>
                  <a:lnTo>
                    <a:pt x="11883" y="13018"/>
                  </a:lnTo>
                  <a:cubicBezTo>
                    <a:pt x="11870" y="13057"/>
                    <a:pt x="11865" y="13099"/>
                    <a:pt x="11865" y="13146"/>
                  </a:cubicBezTo>
                  <a:cubicBezTo>
                    <a:pt x="11865" y="13193"/>
                    <a:pt x="11870" y="13240"/>
                    <a:pt x="11885" y="13282"/>
                  </a:cubicBezTo>
                  <a:lnTo>
                    <a:pt x="11885" y="15193"/>
                  </a:lnTo>
                  <a:cubicBezTo>
                    <a:pt x="11891" y="15933"/>
                    <a:pt x="11289" y="16535"/>
                    <a:pt x="10547" y="16535"/>
                  </a:cubicBezTo>
                  <a:cubicBezTo>
                    <a:pt x="9809" y="16535"/>
                    <a:pt x="9208" y="15933"/>
                    <a:pt x="9208" y="15193"/>
                  </a:cubicBezTo>
                  <a:lnTo>
                    <a:pt x="9208" y="13282"/>
                  </a:lnTo>
                  <a:cubicBezTo>
                    <a:pt x="9221" y="13240"/>
                    <a:pt x="9229" y="13190"/>
                    <a:pt x="9229" y="13146"/>
                  </a:cubicBezTo>
                  <a:cubicBezTo>
                    <a:pt x="9229" y="13102"/>
                    <a:pt x="9223" y="13060"/>
                    <a:pt x="9210" y="13018"/>
                  </a:cubicBezTo>
                  <a:close/>
                  <a:moveTo>
                    <a:pt x="8314" y="13585"/>
                  </a:moveTo>
                  <a:lnTo>
                    <a:pt x="8314" y="15191"/>
                  </a:lnTo>
                  <a:cubicBezTo>
                    <a:pt x="8314" y="16268"/>
                    <a:pt x="9082" y="17170"/>
                    <a:pt x="10102" y="17379"/>
                  </a:cubicBezTo>
                  <a:lnTo>
                    <a:pt x="10102" y="21987"/>
                  </a:lnTo>
                  <a:lnTo>
                    <a:pt x="3756" y="21987"/>
                  </a:lnTo>
                  <a:lnTo>
                    <a:pt x="3756" y="20198"/>
                  </a:lnTo>
                  <a:cubicBezTo>
                    <a:pt x="3756" y="19950"/>
                    <a:pt x="3554" y="19751"/>
                    <a:pt x="3306" y="19751"/>
                  </a:cubicBezTo>
                  <a:cubicBezTo>
                    <a:pt x="3058" y="19751"/>
                    <a:pt x="2859" y="19950"/>
                    <a:pt x="2859" y="20198"/>
                  </a:cubicBezTo>
                  <a:lnTo>
                    <a:pt x="2859" y="21987"/>
                  </a:lnTo>
                  <a:lnTo>
                    <a:pt x="892" y="21987"/>
                  </a:lnTo>
                  <a:lnTo>
                    <a:pt x="892" y="19108"/>
                  </a:lnTo>
                  <a:lnTo>
                    <a:pt x="895" y="19108"/>
                  </a:lnTo>
                  <a:cubicBezTo>
                    <a:pt x="895" y="16064"/>
                    <a:pt x="3369" y="13585"/>
                    <a:pt x="6415" y="13585"/>
                  </a:cubicBezTo>
                  <a:close/>
                  <a:moveTo>
                    <a:pt x="14681" y="13590"/>
                  </a:moveTo>
                  <a:cubicBezTo>
                    <a:pt x="17725" y="13590"/>
                    <a:pt x="20203" y="16067"/>
                    <a:pt x="20203" y="19111"/>
                  </a:cubicBezTo>
                  <a:lnTo>
                    <a:pt x="20203" y="21990"/>
                  </a:lnTo>
                  <a:lnTo>
                    <a:pt x="18234" y="21990"/>
                  </a:lnTo>
                  <a:lnTo>
                    <a:pt x="18234" y="18907"/>
                  </a:lnTo>
                  <a:cubicBezTo>
                    <a:pt x="18234" y="18658"/>
                    <a:pt x="18036" y="18459"/>
                    <a:pt x="17787" y="18459"/>
                  </a:cubicBezTo>
                  <a:cubicBezTo>
                    <a:pt x="17539" y="18459"/>
                    <a:pt x="17340" y="18658"/>
                    <a:pt x="17340" y="18907"/>
                  </a:cubicBezTo>
                  <a:lnTo>
                    <a:pt x="17340" y="21990"/>
                  </a:lnTo>
                  <a:lnTo>
                    <a:pt x="10994" y="21990"/>
                  </a:lnTo>
                  <a:lnTo>
                    <a:pt x="10994" y="17385"/>
                  </a:lnTo>
                  <a:cubicBezTo>
                    <a:pt x="12014" y="17176"/>
                    <a:pt x="12782" y="16273"/>
                    <a:pt x="12782" y="15193"/>
                  </a:cubicBezTo>
                  <a:lnTo>
                    <a:pt x="12782" y="13590"/>
                  </a:lnTo>
                  <a:close/>
                  <a:moveTo>
                    <a:pt x="11187" y="1"/>
                  </a:moveTo>
                  <a:cubicBezTo>
                    <a:pt x="8614" y="1"/>
                    <a:pt x="6525" y="2093"/>
                    <a:pt x="6525" y="4663"/>
                  </a:cubicBezTo>
                  <a:lnTo>
                    <a:pt x="6525" y="9218"/>
                  </a:lnTo>
                  <a:cubicBezTo>
                    <a:pt x="6525" y="10612"/>
                    <a:pt x="7236" y="11841"/>
                    <a:pt x="8314" y="12563"/>
                  </a:cubicBezTo>
                  <a:lnTo>
                    <a:pt x="8314" y="12694"/>
                  </a:lnTo>
                  <a:lnTo>
                    <a:pt x="6415" y="12694"/>
                  </a:lnTo>
                  <a:cubicBezTo>
                    <a:pt x="2877" y="12694"/>
                    <a:pt x="1" y="15570"/>
                    <a:pt x="1" y="19108"/>
                  </a:cubicBezTo>
                  <a:lnTo>
                    <a:pt x="1" y="22437"/>
                  </a:lnTo>
                  <a:cubicBezTo>
                    <a:pt x="1" y="22685"/>
                    <a:pt x="202" y="22886"/>
                    <a:pt x="451" y="22886"/>
                  </a:cubicBezTo>
                  <a:lnTo>
                    <a:pt x="20651" y="22886"/>
                  </a:lnTo>
                  <a:cubicBezTo>
                    <a:pt x="20899" y="22886"/>
                    <a:pt x="21098" y="22685"/>
                    <a:pt x="21098" y="22437"/>
                  </a:cubicBezTo>
                  <a:lnTo>
                    <a:pt x="21098" y="19108"/>
                  </a:lnTo>
                  <a:cubicBezTo>
                    <a:pt x="21095" y="15570"/>
                    <a:pt x="18219" y="12694"/>
                    <a:pt x="14681" y="12694"/>
                  </a:cubicBezTo>
                  <a:lnTo>
                    <a:pt x="12782" y="12694"/>
                  </a:lnTo>
                  <a:lnTo>
                    <a:pt x="12782" y="12563"/>
                  </a:lnTo>
                  <a:cubicBezTo>
                    <a:pt x="13862" y="11841"/>
                    <a:pt x="14571" y="10612"/>
                    <a:pt x="14571" y="9218"/>
                  </a:cubicBezTo>
                  <a:lnTo>
                    <a:pt x="14571" y="5309"/>
                  </a:lnTo>
                  <a:cubicBezTo>
                    <a:pt x="15617" y="4624"/>
                    <a:pt x="16310" y="3439"/>
                    <a:pt x="16310" y="2101"/>
                  </a:cubicBezTo>
                  <a:lnTo>
                    <a:pt x="16310" y="451"/>
                  </a:lnTo>
                  <a:cubicBezTo>
                    <a:pt x="16310" y="202"/>
                    <a:pt x="16108" y="1"/>
                    <a:pt x="15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3670198" y="3095417"/>
              <a:ext cx="37911" cy="14114"/>
            </a:xfrm>
            <a:custGeom>
              <a:rect b="b" l="l" r="r" t="t"/>
              <a:pathLst>
                <a:path extrusionOk="0" h="895" w="2404">
                  <a:moveTo>
                    <a:pt x="448" y="0"/>
                  </a:moveTo>
                  <a:cubicBezTo>
                    <a:pt x="199" y="0"/>
                    <a:pt x="0" y="199"/>
                    <a:pt x="0" y="448"/>
                  </a:cubicBezTo>
                  <a:cubicBezTo>
                    <a:pt x="0" y="693"/>
                    <a:pt x="199" y="895"/>
                    <a:pt x="448" y="895"/>
                  </a:cubicBezTo>
                  <a:lnTo>
                    <a:pt x="1954" y="895"/>
                  </a:lnTo>
                  <a:cubicBezTo>
                    <a:pt x="2202" y="895"/>
                    <a:pt x="2404" y="696"/>
                    <a:pt x="2404" y="448"/>
                  </a:cubicBezTo>
                  <a:cubicBezTo>
                    <a:pt x="2404" y="199"/>
                    <a:pt x="2202" y="0"/>
                    <a:pt x="1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3722185" y="3095417"/>
              <a:ext cx="14114" cy="14114"/>
            </a:xfrm>
            <a:custGeom>
              <a:rect b="b" l="l" r="r" t="t"/>
              <a:pathLst>
                <a:path extrusionOk="0" h="895" w="895">
                  <a:moveTo>
                    <a:pt x="447" y="0"/>
                  </a:moveTo>
                  <a:cubicBezTo>
                    <a:pt x="330" y="0"/>
                    <a:pt x="215" y="48"/>
                    <a:pt x="131" y="131"/>
                  </a:cubicBezTo>
                  <a:cubicBezTo>
                    <a:pt x="50" y="212"/>
                    <a:pt x="0" y="330"/>
                    <a:pt x="0" y="448"/>
                  </a:cubicBezTo>
                  <a:cubicBezTo>
                    <a:pt x="0" y="565"/>
                    <a:pt x="50" y="680"/>
                    <a:pt x="131" y="764"/>
                  </a:cubicBezTo>
                  <a:cubicBezTo>
                    <a:pt x="212" y="850"/>
                    <a:pt x="330" y="895"/>
                    <a:pt x="447" y="895"/>
                  </a:cubicBezTo>
                  <a:cubicBezTo>
                    <a:pt x="565" y="895"/>
                    <a:pt x="680" y="845"/>
                    <a:pt x="764" y="764"/>
                  </a:cubicBezTo>
                  <a:cubicBezTo>
                    <a:pt x="847" y="683"/>
                    <a:pt x="894" y="565"/>
                    <a:pt x="894" y="448"/>
                  </a:cubicBezTo>
                  <a:cubicBezTo>
                    <a:pt x="894" y="330"/>
                    <a:pt x="847" y="215"/>
                    <a:pt x="764" y="131"/>
                  </a:cubicBezTo>
                  <a:cubicBezTo>
                    <a:pt x="680" y="45"/>
                    <a:pt x="565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3525677" y="3086881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0"/>
                  </a:moveTo>
                  <a:cubicBezTo>
                    <a:pt x="330" y="0"/>
                    <a:pt x="218" y="50"/>
                    <a:pt x="131" y="131"/>
                  </a:cubicBezTo>
                  <a:cubicBezTo>
                    <a:pt x="50" y="215"/>
                    <a:pt x="0" y="332"/>
                    <a:pt x="0" y="450"/>
                  </a:cubicBezTo>
                  <a:cubicBezTo>
                    <a:pt x="0" y="568"/>
                    <a:pt x="50" y="680"/>
                    <a:pt x="131" y="766"/>
                  </a:cubicBezTo>
                  <a:cubicBezTo>
                    <a:pt x="215" y="847"/>
                    <a:pt x="333" y="897"/>
                    <a:pt x="450" y="897"/>
                  </a:cubicBezTo>
                  <a:cubicBezTo>
                    <a:pt x="568" y="897"/>
                    <a:pt x="680" y="847"/>
                    <a:pt x="767" y="766"/>
                  </a:cubicBezTo>
                  <a:cubicBezTo>
                    <a:pt x="848" y="685"/>
                    <a:pt x="897" y="568"/>
                    <a:pt x="897" y="450"/>
                  </a:cubicBezTo>
                  <a:cubicBezTo>
                    <a:pt x="897" y="332"/>
                    <a:pt x="848" y="217"/>
                    <a:pt x="767" y="131"/>
                  </a:cubicBezTo>
                  <a:cubicBezTo>
                    <a:pt x="686" y="47"/>
                    <a:pt x="565" y="0"/>
                    <a:pt x="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38"/>
          <p:cNvSpPr/>
          <p:nvPr/>
        </p:nvSpPr>
        <p:spPr>
          <a:xfrm>
            <a:off x="7509604" y="130395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8"/>
          <p:cNvSpPr/>
          <p:nvPr/>
        </p:nvSpPr>
        <p:spPr>
          <a:xfrm>
            <a:off x="249952" y="1902067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38"/>
          <p:cNvSpPr/>
          <p:nvPr/>
        </p:nvSpPr>
        <p:spPr>
          <a:xfrm>
            <a:off x="1105765" y="4814520"/>
            <a:ext cx="897343" cy="146852"/>
          </a:xfrm>
          <a:custGeom>
            <a:rect b="b" l="l" r="r" t="t"/>
            <a:pathLst>
              <a:path extrusionOk="0" h="3130" w="19174">
                <a:moveTo>
                  <a:pt x="3911" y="1"/>
                </a:moveTo>
                <a:cubicBezTo>
                  <a:pt x="3609" y="1"/>
                  <a:pt x="3375" y="246"/>
                  <a:pt x="3375" y="537"/>
                </a:cubicBezTo>
                <a:cubicBezTo>
                  <a:pt x="3375" y="749"/>
                  <a:pt x="3498" y="928"/>
                  <a:pt x="3688" y="1006"/>
                </a:cubicBezTo>
                <a:lnTo>
                  <a:pt x="526" y="1006"/>
                </a:lnTo>
                <a:cubicBezTo>
                  <a:pt x="235" y="1006"/>
                  <a:pt x="1" y="1252"/>
                  <a:pt x="1" y="1543"/>
                </a:cubicBezTo>
                <a:cubicBezTo>
                  <a:pt x="1" y="1833"/>
                  <a:pt x="235" y="2068"/>
                  <a:pt x="526" y="2068"/>
                </a:cubicBezTo>
                <a:lnTo>
                  <a:pt x="2514" y="2068"/>
                </a:lnTo>
                <a:cubicBezTo>
                  <a:pt x="2291" y="2135"/>
                  <a:pt x="2135" y="2347"/>
                  <a:pt x="2135" y="2582"/>
                </a:cubicBezTo>
                <a:cubicBezTo>
                  <a:pt x="2135" y="2883"/>
                  <a:pt x="2369" y="3129"/>
                  <a:pt x="2682" y="3129"/>
                </a:cubicBezTo>
                <a:lnTo>
                  <a:pt x="11229" y="3129"/>
                </a:lnTo>
                <a:cubicBezTo>
                  <a:pt x="11520" y="3129"/>
                  <a:pt x="11766" y="2895"/>
                  <a:pt x="11766" y="2582"/>
                </a:cubicBezTo>
                <a:cubicBezTo>
                  <a:pt x="11766" y="2347"/>
                  <a:pt x="11620" y="2135"/>
                  <a:pt x="11397" y="2068"/>
                </a:cubicBezTo>
                <a:lnTo>
                  <a:pt x="15263" y="2068"/>
                </a:lnTo>
                <a:cubicBezTo>
                  <a:pt x="15553" y="2068"/>
                  <a:pt x="15788" y="1833"/>
                  <a:pt x="15788" y="1543"/>
                </a:cubicBezTo>
                <a:cubicBezTo>
                  <a:pt x="15788" y="1330"/>
                  <a:pt x="15665" y="1152"/>
                  <a:pt x="15486" y="1062"/>
                </a:cubicBezTo>
                <a:lnTo>
                  <a:pt x="18637" y="1062"/>
                </a:lnTo>
                <a:cubicBezTo>
                  <a:pt x="18939" y="1062"/>
                  <a:pt x="19173" y="827"/>
                  <a:pt x="19173" y="537"/>
                </a:cubicBezTo>
                <a:cubicBezTo>
                  <a:pt x="19162" y="235"/>
                  <a:pt x="18939" y="1"/>
                  <a:pt x="18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9" name="Google Shape;569;p38"/>
          <p:cNvGrpSpPr/>
          <p:nvPr/>
        </p:nvGrpSpPr>
        <p:grpSpPr>
          <a:xfrm>
            <a:off x="1711263" y="4508887"/>
            <a:ext cx="213408" cy="316663"/>
            <a:chOff x="8873575" y="4119500"/>
            <a:chExt cx="228000" cy="337450"/>
          </a:xfrm>
        </p:grpSpPr>
        <p:sp>
          <p:nvSpPr>
            <p:cNvPr id="570" name="Google Shape;570;p38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38"/>
          <p:cNvGrpSpPr/>
          <p:nvPr/>
        </p:nvGrpSpPr>
        <p:grpSpPr>
          <a:xfrm>
            <a:off x="1397001" y="4622105"/>
            <a:ext cx="316415" cy="213955"/>
            <a:chOff x="8537825" y="4240150"/>
            <a:chExt cx="338050" cy="228000"/>
          </a:xfrm>
        </p:grpSpPr>
        <p:sp>
          <p:nvSpPr>
            <p:cNvPr id="588" name="Google Shape;588;p38"/>
            <p:cNvSpPr/>
            <p:nvPr/>
          </p:nvSpPr>
          <p:spPr>
            <a:xfrm>
              <a:off x="8868025" y="4240150"/>
              <a:ext cx="7850" cy="228000"/>
            </a:xfrm>
            <a:custGeom>
              <a:rect b="b" l="l" r="r" t="t"/>
              <a:pathLst>
                <a:path extrusionOk="0" h="4560" w="157">
                  <a:moveTo>
                    <a:pt x="0" y="1"/>
                  </a:moveTo>
                  <a:lnTo>
                    <a:pt x="0" y="4559"/>
                  </a:lnTo>
                  <a:lnTo>
                    <a:pt x="90" y="4559"/>
                  </a:lnTo>
                  <a:cubicBezTo>
                    <a:pt x="123" y="4559"/>
                    <a:pt x="157" y="3531"/>
                    <a:pt x="157" y="2280"/>
                  </a:cubicBezTo>
                  <a:cubicBezTo>
                    <a:pt x="157" y="1017"/>
                    <a:pt x="123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8"/>
            <p:cNvSpPr/>
            <p:nvPr/>
          </p:nvSpPr>
          <p:spPr>
            <a:xfrm>
              <a:off x="8864675" y="4240150"/>
              <a:ext cx="6750" cy="227450"/>
            </a:xfrm>
            <a:custGeom>
              <a:rect b="b" l="l" r="r" t="t"/>
              <a:pathLst>
                <a:path extrusionOk="0" h="4549" w="135">
                  <a:moveTo>
                    <a:pt x="67" y="1"/>
                  </a:moveTo>
                  <a:cubicBezTo>
                    <a:pt x="34" y="1"/>
                    <a:pt x="0" y="1017"/>
                    <a:pt x="0" y="2280"/>
                  </a:cubicBezTo>
                  <a:cubicBezTo>
                    <a:pt x="0" y="3531"/>
                    <a:pt x="34" y="4548"/>
                    <a:pt x="67" y="4548"/>
                  </a:cubicBezTo>
                  <a:cubicBezTo>
                    <a:pt x="112" y="4548"/>
                    <a:pt x="134" y="3531"/>
                    <a:pt x="134" y="2280"/>
                  </a:cubicBezTo>
                  <a:cubicBezTo>
                    <a:pt x="134" y="1017"/>
                    <a:pt x="112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8540625" y="4251900"/>
              <a:ext cx="328000" cy="203950"/>
            </a:xfrm>
            <a:custGeom>
              <a:rect b="b" l="l" r="r" t="t"/>
              <a:pathLst>
                <a:path extrusionOk="0" h="4079" w="6560">
                  <a:moveTo>
                    <a:pt x="1" y="0"/>
                  </a:moveTo>
                  <a:lnTo>
                    <a:pt x="1" y="4078"/>
                  </a:lnTo>
                  <a:lnTo>
                    <a:pt x="6559" y="4078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8545125" y="4251900"/>
              <a:ext cx="8400" cy="203950"/>
            </a:xfrm>
            <a:custGeom>
              <a:rect b="b" l="l" r="r" t="t"/>
              <a:pathLst>
                <a:path extrusionOk="0" h="4079" w="168">
                  <a:moveTo>
                    <a:pt x="0" y="0"/>
                  </a:moveTo>
                  <a:lnTo>
                    <a:pt x="0" y="4078"/>
                  </a:lnTo>
                  <a:lnTo>
                    <a:pt x="123" y="4078"/>
                  </a:lnTo>
                  <a:cubicBezTo>
                    <a:pt x="145" y="3710"/>
                    <a:pt x="168" y="2939"/>
                    <a:pt x="168" y="2045"/>
                  </a:cubicBezTo>
                  <a:cubicBezTo>
                    <a:pt x="168" y="1151"/>
                    <a:pt x="145" y="380"/>
                    <a:pt x="123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8651275" y="4299350"/>
              <a:ext cx="108950" cy="109000"/>
            </a:xfrm>
            <a:custGeom>
              <a:rect b="b" l="l" r="r" t="t"/>
              <a:pathLst>
                <a:path extrusionOk="0" h="2180" w="2179">
                  <a:moveTo>
                    <a:pt x="1084" y="1"/>
                  </a:moveTo>
                  <a:cubicBezTo>
                    <a:pt x="737" y="1"/>
                    <a:pt x="425" y="169"/>
                    <a:pt x="235" y="414"/>
                  </a:cubicBezTo>
                  <a:cubicBezTo>
                    <a:pt x="78" y="593"/>
                    <a:pt x="0" y="828"/>
                    <a:pt x="0" y="1096"/>
                  </a:cubicBezTo>
                  <a:cubicBezTo>
                    <a:pt x="0" y="1476"/>
                    <a:pt x="190" y="1811"/>
                    <a:pt x="480" y="2001"/>
                  </a:cubicBezTo>
                  <a:cubicBezTo>
                    <a:pt x="648" y="2113"/>
                    <a:pt x="860" y="2180"/>
                    <a:pt x="1084" y="2180"/>
                  </a:cubicBezTo>
                  <a:cubicBezTo>
                    <a:pt x="1307" y="2180"/>
                    <a:pt x="1508" y="2113"/>
                    <a:pt x="1687" y="2001"/>
                  </a:cubicBezTo>
                  <a:cubicBezTo>
                    <a:pt x="1978" y="1811"/>
                    <a:pt x="2179" y="1476"/>
                    <a:pt x="2179" y="1096"/>
                  </a:cubicBezTo>
                  <a:cubicBezTo>
                    <a:pt x="2179" y="828"/>
                    <a:pt x="2089" y="593"/>
                    <a:pt x="1933" y="414"/>
                  </a:cubicBezTo>
                  <a:cubicBezTo>
                    <a:pt x="1743" y="157"/>
                    <a:pt x="143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8541175" y="4240150"/>
              <a:ext cx="7900" cy="228000"/>
            </a:xfrm>
            <a:custGeom>
              <a:rect b="b" l="l" r="r" t="t"/>
              <a:pathLst>
                <a:path extrusionOk="0" h="4560" w="158">
                  <a:moveTo>
                    <a:pt x="1" y="1"/>
                  </a:moveTo>
                  <a:lnTo>
                    <a:pt x="1" y="4559"/>
                  </a:lnTo>
                  <a:lnTo>
                    <a:pt x="90" y="4559"/>
                  </a:lnTo>
                  <a:cubicBezTo>
                    <a:pt x="124" y="4559"/>
                    <a:pt x="157" y="3531"/>
                    <a:pt x="157" y="2280"/>
                  </a:cubicBezTo>
                  <a:cubicBezTo>
                    <a:pt x="157" y="1017"/>
                    <a:pt x="124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8"/>
            <p:cNvSpPr/>
            <p:nvPr/>
          </p:nvSpPr>
          <p:spPr>
            <a:xfrm>
              <a:off x="8537825" y="4240150"/>
              <a:ext cx="7350" cy="227450"/>
            </a:xfrm>
            <a:custGeom>
              <a:rect b="b" l="l" r="r" t="t"/>
              <a:pathLst>
                <a:path extrusionOk="0" h="4549" w="147">
                  <a:moveTo>
                    <a:pt x="68" y="1"/>
                  </a:moveTo>
                  <a:cubicBezTo>
                    <a:pt x="34" y="1"/>
                    <a:pt x="1" y="1017"/>
                    <a:pt x="1" y="2280"/>
                  </a:cubicBezTo>
                  <a:cubicBezTo>
                    <a:pt x="1" y="3531"/>
                    <a:pt x="34" y="4548"/>
                    <a:pt x="68" y="4548"/>
                  </a:cubicBezTo>
                  <a:cubicBezTo>
                    <a:pt x="113" y="4548"/>
                    <a:pt x="146" y="3531"/>
                    <a:pt x="146" y="2280"/>
                  </a:cubicBezTo>
                  <a:cubicBezTo>
                    <a:pt x="146" y="1017"/>
                    <a:pt x="113" y="1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8"/>
            <p:cNvSpPr/>
            <p:nvPr/>
          </p:nvSpPr>
          <p:spPr>
            <a:xfrm>
              <a:off x="86121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87909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8652925" y="4306000"/>
              <a:ext cx="95600" cy="96750"/>
            </a:xfrm>
            <a:custGeom>
              <a:rect b="b" l="l" r="r" t="t"/>
              <a:pathLst>
                <a:path extrusionOk="0" h="1935" w="1912">
                  <a:moveTo>
                    <a:pt x="1044" y="787"/>
                  </a:moveTo>
                  <a:cubicBezTo>
                    <a:pt x="1135" y="787"/>
                    <a:pt x="1224" y="846"/>
                    <a:pt x="1218" y="963"/>
                  </a:cubicBezTo>
                  <a:cubicBezTo>
                    <a:pt x="1218" y="1080"/>
                    <a:pt x="1129" y="1139"/>
                    <a:pt x="1040" y="1139"/>
                  </a:cubicBezTo>
                  <a:cubicBezTo>
                    <a:pt x="950" y="1139"/>
                    <a:pt x="861" y="1080"/>
                    <a:pt x="861" y="963"/>
                  </a:cubicBezTo>
                  <a:cubicBezTo>
                    <a:pt x="861" y="846"/>
                    <a:pt x="953" y="787"/>
                    <a:pt x="1044" y="787"/>
                  </a:cubicBezTo>
                  <a:close/>
                  <a:moveTo>
                    <a:pt x="1108" y="1"/>
                  </a:moveTo>
                  <a:cubicBezTo>
                    <a:pt x="1093" y="1"/>
                    <a:pt x="1077" y="1"/>
                    <a:pt x="1062" y="2"/>
                  </a:cubicBezTo>
                  <a:cubicBezTo>
                    <a:pt x="1062" y="80"/>
                    <a:pt x="1051" y="181"/>
                    <a:pt x="1040" y="281"/>
                  </a:cubicBezTo>
                  <a:cubicBezTo>
                    <a:pt x="1028" y="415"/>
                    <a:pt x="1006" y="561"/>
                    <a:pt x="1006" y="695"/>
                  </a:cubicBezTo>
                  <a:cubicBezTo>
                    <a:pt x="939" y="706"/>
                    <a:pt x="883" y="739"/>
                    <a:pt x="839" y="784"/>
                  </a:cubicBezTo>
                  <a:cubicBezTo>
                    <a:pt x="615" y="672"/>
                    <a:pt x="414" y="538"/>
                    <a:pt x="213" y="449"/>
                  </a:cubicBezTo>
                  <a:cubicBezTo>
                    <a:pt x="34" y="762"/>
                    <a:pt x="1" y="1153"/>
                    <a:pt x="213" y="1477"/>
                  </a:cubicBezTo>
                  <a:cubicBezTo>
                    <a:pt x="425" y="1399"/>
                    <a:pt x="637" y="1265"/>
                    <a:pt x="839" y="1142"/>
                  </a:cubicBezTo>
                  <a:cubicBezTo>
                    <a:pt x="883" y="1186"/>
                    <a:pt x="939" y="1209"/>
                    <a:pt x="995" y="1231"/>
                  </a:cubicBezTo>
                  <a:cubicBezTo>
                    <a:pt x="1006" y="1477"/>
                    <a:pt x="1028" y="1712"/>
                    <a:pt x="1062" y="1935"/>
                  </a:cubicBezTo>
                  <a:cubicBezTo>
                    <a:pt x="1442" y="1935"/>
                    <a:pt x="1755" y="1700"/>
                    <a:pt x="1911" y="1365"/>
                  </a:cubicBezTo>
                  <a:cubicBezTo>
                    <a:pt x="1721" y="1265"/>
                    <a:pt x="1509" y="1153"/>
                    <a:pt x="1285" y="1030"/>
                  </a:cubicBezTo>
                  <a:cubicBezTo>
                    <a:pt x="1297" y="985"/>
                    <a:pt x="1297" y="952"/>
                    <a:pt x="1285" y="907"/>
                  </a:cubicBezTo>
                  <a:cubicBezTo>
                    <a:pt x="1509" y="784"/>
                    <a:pt x="1721" y="672"/>
                    <a:pt x="1911" y="572"/>
                  </a:cubicBezTo>
                  <a:cubicBezTo>
                    <a:pt x="1750" y="250"/>
                    <a:pt x="1466" y="1"/>
                    <a:pt x="1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8"/>
            <p:cNvSpPr/>
            <p:nvPr/>
          </p:nvSpPr>
          <p:spPr>
            <a:xfrm>
              <a:off x="88110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615"/>
                  </a:ln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863227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8615475" y="4241850"/>
              <a:ext cx="16850" cy="225150"/>
            </a:xfrm>
            <a:custGeom>
              <a:rect b="b" l="l" r="r" t="t"/>
              <a:pathLst>
                <a:path extrusionOk="0" h="4503" w="337">
                  <a:moveTo>
                    <a:pt x="169" y="0"/>
                  </a:moveTo>
                  <a:cubicBezTo>
                    <a:pt x="68" y="0"/>
                    <a:pt x="1" y="67"/>
                    <a:pt x="1" y="145"/>
                  </a:cubicBezTo>
                  <a:lnTo>
                    <a:pt x="1" y="414"/>
                  </a:lnTo>
                  <a:lnTo>
                    <a:pt x="1" y="659"/>
                  </a:lnTo>
                  <a:lnTo>
                    <a:pt x="1" y="816"/>
                  </a:lnTo>
                  <a:lnTo>
                    <a:pt x="1" y="1553"/>
                  </a:lnTo>
                  <a:lnTo>
                    <a:pt x="1" y="3151"/>
                  </a:lnTo>
                  <a:lnTo>
                    <a:pt x="1" y="4034"/>
                  </a:lnTo>
                  <a:lnTo>
                    <a:pt x="1" y="4346"/>
                  </a:lnTo>
                  <a:cubicBezTo>
                    <a:pt x="1" y="4391"/>
                    <a:pt x="12" y="4436"/>
                    <a:pt x="57" y="4458"/>
                  </a:cubicBezTo>
                  <a:cubicBezTo>
                    <a:pt x="79" y="4492"/>
                    <a:pt x="124" y="4503"/>
                    <a:pt x="169" y="4503"/>
                  </a:cubicBezTo>
                  <a:cubicBezTo>
                    <a:pt x="269" y="4503"/>
                    <a:pt x="336" y="4436"/>
                    <a:pt x="336" y="4346"/>
                  </a:cubicBezTo>
                  <a:lnTo>
                    <a:pt x="336" y="4034"/>
                  </a:lnTo>
                  <a:lnTo>
                    <a:pt x="336" y="3151"/>
                  </a:lnTo>
                  <a:lnTo>
                    <a:pt x="336" y="1553"/>
                  </a:lnTo>
                  <a:lnTo>
                    <a:pt x="336" y="816"/>
                  </a:lnTo>
                  <a:lnTo>
                    <a:pt x="336" y="671"/>
                  </a:lnTo>
                  <a:lnTo>
                    <a:pt x="336" y="414"/>
                  </a:lnTo>
                  <a:lnTo>
                    <a:pt x="336" y="145"/>
                  </a:lnTo>
                  <a:cubicBezTo>
                    <a:pt x="336" y="67"/>
                    <a:pt x="269" y="0"/>
                    <a:pt x="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8794275" y="4241250"/>
              <a:ext cx="16800" cy="225750"/>
            </a:xfrm>
            <a:custGeom>
              <a:rect b="b" l="l" r="r" t="t"/>
              <a:pathLst>
                <a:path extrusionOk="0" h="4515" w="336">
                  <a:moveTo>
                    <a:pt x="168" y="1"/>
                  </a:moveTo>
                  <a:cubicBezTo>
                    <a:pt x="79" y="12"/>
                    <a:pt x="0" y="79"/>
                    <a:pt x="0" y="157"/>
                  </a:cubicBezTo>
                  <a:lnTo>
                    <a:pt x="0" y="4046"/>
                  </a:lnTo>
                  <a:lnTo>
                    <a:pt x="0" y="4358"/>
                  </a:lnTo>
                  <a:cubicBezTo>
                    <a:pt x="0" y="4403"/>
                    <a:pt x="12" y="4448"/>
                    <a:pt x="56" y="4470"/>
                  </a:cubicBezTo>
                  <a:cubicBezTo>
                    <a:pt x="79" y="4504"/>
                    <a:pt x="123" y="4515"/>
                    <a:pt x="168" y="4515"/>
                  </a:cubicBezTo>
                  <a:cubicBezTo>
                    <a:pt x="268" y="4515"/>
                    <a:pt x="336" y="4448"/>
                    <a:pt x="336" y="4358"/>
                  </a:cubicBezTo>
                  <a:lnTo>
                    <a:pt x="336" y="4046"/>
                  </a:lnTo>
                  <a:lnTo>
                    <a:pt x="336" y="157"/>
                  </a:lnTo>
                  <a:cubicBezTo>
                    <a:pt x="336" y="79"/>
                    <a:pt x="268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8557975" y="4399350"/>
              <a:ext cx="298350" cy="44200"/>
            </a:xfrm>
            <a:custGeom>
              <a:rect b="b" l="l" r="r" t="t"/>
              <a:pathLst>
                <a:path extrusionOk="0" h="884" w="5967">
                  <a:moveTo>
                    <a:pt x="0" y="1"/>
                  </a:moveTo>
                  <a:lnTo>
                    <a:pt x="0" y="884"/>
                  </a:lnTo>
                  <a:lnTo>
                    <a:pt x="5967" y="884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8557975" y="4282600"/>
              <a:ext cx="298350" cy="37500"/>
            </a:xfrm>
            <a:custGeom>
              <a:rect b="b" l="l" r="r" t="t"/>
              <a:pathLst>
                <a:path extrusionOk="0" h="750" w="5967">
                  <a:moveTo>
                    <a:pt x="0" y="1"/>
                  </a:moveTo>
                  <a:lnTo>
                    <a:pt x="0" y="749"/>
                  </a:lnTo>
                  <a:lnTo>
                    <a:pt x="5967" y="749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8557975" y="4262500"/>
              <a:ext cx="298350" cy="12900"/>
            </a:xfrm>
            <a:custGeom>
              <a:rect b="b" l="l" r="r" t="t"/>
              <a:pathLst>
                <a:path extrusionOk="0" h="258" w="5967">
                  <a:moveTo>
                    <a:pt x="0" y="1"/>
                  </a:moveTo>
                  <a:lnTo>
                    <a:pt x="0" y="258"/>
                  </a:lnTo>
                  <a:lnTo>
                    <a:pt x="5967" y="258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56"/>
          <p:cNvSpPr txBox="1"/>
          <p:nvPr>
            <p:ph type="title"/>
          </p:nvPr>
        </p:nvSpPr>
        <p:spPr>
          <a:xfrm>
            <a:off x="2003440" y="1915800"/>
            <a:ext cx="5137200" cy="1600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56"/>
          <p:cNvSpPr/>
          <p:nvPr/>
        </p:nvSpPr>
        <p:spPr>
          <a:xfrm>
            <a:off x="74004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56"/>
          <p:cNvSpPr/>
          <p:nvPr/>
        </p:nvSpPr>
        <p:spPr>
          <a:xfrm>
            <a:off x="-664447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56"/>
          <p:cNvSpPr/>
          <p:nvPr/>
        </p:nvSpPr>
        <p:spPr>
          <a:xfrm>
            <a:off x="16733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7" name="Google Shape;1887;p56"/>
          <p:cNvGrpSpPr/>
          <p:nvPr/>
        </p:nvGrpSpPr>
        <p:grpSpPr>
          <a:xfrm>
            <a:off x="719997" y="1825241"/>
            <a:ext cx="953357" cy="2994739"/>
            <a:chOff x="5290975" y="558100"/>
            <a:chExt cx="1241350" cy="3899400"/>
          </a:xfrm>
        </p:grpSpPr>
        <p:sp>
          <p:nvSpPr>
            <p:cNvPr id="1888" name="Google Shape;1888;p56"/>
            <p:cNvSpPr/>
            <p:nvPr/>
          </p:nvSpPr>
          <p:spPr>
            <a:xfrm>
              <a:off x="5445175" y="3789350"/>
              <a:ext cx="930200" cy="166500"/>
            </a:xfrm>
            <a:custGeom>
              <a:rect b="b" l="l" r="r" t="t"/>
              <a:pathLst>
                <a:path extrusionOk="0" h="3330" w="18604">
                  <a:moveTo>
                    <a:pt x="0" y="0"/>
                  </a:moveTo>
                  <a:lnTo>
                    <a:pt x="0" y="3330"/>
                  </a:lnTo>
                  <a:lnTo>
                    <a:pt x="18603" y="3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344025" y="3941850"/>
              <a:ext cx="1135250" cy="496700"/>
            </a:xfrm>
            <a:custGeom>
              <a:rect b="b" l="l" r="r" t="t"/>
              <a:pathLst>
                <a:path extrusionOk="0" h="9934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9933"/>
                  </a:lnTo>
                  <a:lnTo>
                    <a:pt x="22704" y="9933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344025" y="4091550"/>
              <a:ext cx="1135250" cy="42500"/>
            </a:xfrm>
            <a:custGeom>
              <a:rect b="b" l="l" r="r" t="t"/>
              <a:pathLst>
                <a:path extrusionOk="0" h="850" w="22705">
                  <a:moveTo>
                    <a:pt x="1" y="1"/>
                  </a:moveTo>
                  <a:lnTo>
                    <a:pt x="1" y="850"/>
                  </a:lnTo>
                  <a:lnTo>
                    <a:pt x="22704" y="850"/>
                  </a:lnTo>
                  <a:lnTo>
                    <a:pt x="22704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445175" y="3796600"/>
              <a:ext cx="930200" cy="66500"/>
            </a:xfrm>
            <a:custGeom>
              <a:rect b="b" l="l" r="r" t="t"/>
              <a:pathLst>
                <a:path extrusionOk="0" h="1330" w="18604">
                  <a:moveTo>
                    <a:pt x="0" y="0"/>
                  </a:moveTo>
                  <a:lnTo>
                    <a:pt x="0" y="615"/>
                  </a:lnTo>
                  <a:lnTo>
                    <a:pt x="18603" y="1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375325" y="3687100"/>
              <a:ext cx="1069850" cy="117350"/>
            </a:xfrm>
            <a:custGeom>
              <a:rect b="b" l="l" r="r" t="t"/>
              <a:pathLst>
                <a:path extrusionOk="0" h="2347" w="21397">
                  <a:moveTo>
                    <a:pt x="1174" y="0"/>
                  </a:moveTo>
                  <a:cubicBezTo>
                    <a:pt x="526" y="0"/>
                    <a:pt x="0" y="537"/>
                    <a:pt x="0" y="1174"/>
                  </a:cubicBezTo>
                  <a:cubicBezTo>
                    <a:pt x="0" y="1822"/>
                    <a:pt x="526" y="2347"/>
                    <a:pt x="1174" y="2347"/>
                  </a:cubicBezTo>
                  <a:lnTo>
                    <a:pt x="20224" y="2347"/>
                  </a:lnTo>
                  <a:cubicBezTo>
                    <a:pt x="20860" y="2347"/>
                    <a:pt x="21397" y="1822"/>
                    <a:pt x="21397" y="1174"/>
                  </a:cubicBezTo>
                  <a:cubicBezTo>
                    <a:pt x="21397" y="537"/>
                    <a:pt x="20883" y="0"/>
                    <a:pt x="202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682025" y="1803300"/>
              <a:ext cx="444750" cy="1754800"/>
            </a:xfrm>
            <a:custGeom>
              <a:rect b="b" l="l" r="r" t="t"/>
              <a:pathLst>
                <a:path extrusionOk="0" h="35096" w="8895">
                  <a:moveTo>
                    <a:pt x="861" y="1"/>
                  </a:moveTo>
                  <a:lnTo>
                    <a:pt x="816" y="1990"/>
                  </a:lnTo>
                  <a:lnTo>
                    <a:pt x="749" y="4582"/>
                  </a:lnTo>
                  <a:lnTo>
                    <a:pt x="637" y="9174"/>
                  </a:lnTo>
                  <a:lnTo>
                    <a:pt x="503" y="14593"/>
                  </a:lnTo>
                  <a:lnTo>
                    <a:pt x="392" y="19185"/>
                  </a:lnTo>
                  <a:lnTo>
                    <a:pt x="246" y="24604"/>
                  </a:lnTo>
                  <a:lnTo>
                    <a:pt x="135" y="29196"/>
                  </a:lnTo>
                  <a:lnTo>
                    <a:pt x="0" y="34604"/>
                  </a:lnTo>
                  <a:lnTo>
                    <a:pt x="0" y="35095"/>
                  </a:lnTo>
                  <a:lnTo>
                    <a:pt x="8894" y="35095"/>
                  </a:lnTo>
                  <a:lnTo>
                    <a:pt x="8894" y="34604"/>
                  </a:lnTo>
                  <a:lnTo>
                    <a:pt x="8749" y="29196"/>
                  </a:lnTo>
                  <a:lnTo>
                    <a:pt x="8637" y="24604"/>
                  </a:lnTo>
                  <a:lnTo>
                    <a:pt x="8503" y="19185"/>
                  </a:lnTo>
                  <a:lnTo>
                    <a:pt x="8391" y="14593"/>
                  </a:lnTo>
                  <a:lnTo>
                    <a:pt x="8246" y="9174"/>
                  </a:lnTo>
                  <a:lnTo>
                    <a:pt x="8134" y="4582"/>
                  </a:lnTo>
                  <a:lnTo>
                    <a:pt x="8123" y="3923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682025" y="3263100"/>
              <a:ext cx="444750" cy="270400"/>
            </a:xfrm>
            <a:custGeom>
              <a:rect b="b" l="l" r="r" t="t"/>
              <a:pathLst>
                <a:path extrusionOk="0" h="5408" w="8895">
                  <a:moveTo>
                    <a:pt x="135" y="0"/>
                  </a:moveTo>
                  <a:lnTo>
                    <a:pt x="0" y="5408"/>
                  </a:lnTo>
                  <a:lnTo>
                    <a:pt x="8894" y="5408"/>
                  </a:lnTo>
                  <a:lnTo>
                    <a:pt x="87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694325" y="2762500"/>
              <a:ext cx="419600" cy="271000"/>
            </a:xfrm>
            <a:custGeom>
              <a:rect b="b" l="l" r="r" t="t"/>
              <a:pathLst>
                <a:path extrusionOk="0" h="5420" w="8392">
                  <a:moveTo>
                    <a:pt x="146" y="1"/>
                  </a:moveTo>
                  <a:lnTo>
                    <a:pt x="0" y="5420"/>
                  </a:lnTo>
                  <a:lnTo>
                    <a:pt x="8391" y="5420"/>
                  </a:lnTo>
                  <a:lnTo>
                    <a:pt x="82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707175" y="2261950"/>
              <a:ext cx="394450" cy="271000"/>
            </a:xfrm>
            <a:custGeom>
              <a:rect b="b" l="l" r="r" t="t"/>
              <a:pathLst>
                <a:path extrusionOk="0" h="5420" w="7889">
                  <a:moveTo>
                    <a:pt x="134" y="1"/>
                  </a:moveTo>
                  <a:lnTo>
                    <a:pt x="0" y="5420"/>
                  </a:lnTo>
                  <a:lnTo>
                    <a:pt x="7888" y="5420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719475" y="1803300"/>
              <a:ext cx="369300" cy="229100"/>
            </a:xfrm>
            <a:custGeom>
              <a:rect b="b" l="l" r="r" t="t"/>
              <a:pathLst>
                <a:path extrusionOk="0" h="4582" w="7386">
                  <a:moveTo>
                    <a:pt x="112" y="1"/>
                  </a:moveTo>
                  <a:lnTo>
                    <a:pt x="67" y="1990"/>
                  </a:lnTo>
                  <a:lnTo>
                    <a:pt x="0" y="4582"/>
                  </a:lnTo>
                  <a:lnTo>
                    <a:pt x="7385" y="4582"/>
                  </a:lnTo>
                  <a:lnTo>
                    <a:pt x="7374" y="3923"/>
                  </a:lnTo>
                  <a:lnTo>
                    <a:pt x="72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722825" y="1803300"/>
              <a:ext cx="365400" cy="196150"/>
            </a:xfrm>
            <a:custGeom>
              <a:rect b="b" l="l" r="r" t="t"/>
              <a:pathLst>
                <a:path extrusionOk="0" h="3923" w="7308">
                  <a:moveTo>
                    <a:pt x="56" y="1"/>
                  </a:moveTo>
                  <a:lnTo>
                    <a:pt x="0" y="1990"/>
                  </a:lnTo>
                  <a:lnTo>
                    <a:pt x="7307" y="3923"/>
                  </a:lnTo>
                  <a:lnTo>
                    <a:pt x="7207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472525" y="3539050"/>
              <a:ext cx="864300" cy="153100"/>
            </a:xfrm>
            <a:custGeom>
              <a:rect b="b" l="l" r="r" t="t"/>
              <a:pathLst>
                <a:path extrusionOk="0" h="3062" w="17286">
                  <a:moveTo>
                    <a:pt x="3207" y="0"/>
                  </a:moveTo>
                  <a:cubicBezTo>
                    <a:pt x="1431" y="0"/>
                    <a:pt x="1" y="1352"/>
                    <a:pt x="1" y="3028"/>
                  </a:cubicBezTo>
                  <a:lnTo>
                    <a:pt x="1" y="3062"/>
                  </a:lnTo>
                  <a:lnTo>
                    <a:pt x="17285" y="3062"/>
                  </a:lnTo>
                  <a:lnTo>
                    <a:pt x="17285" y="3028"/>
                  </a:lnTo>
                  <a:cubicBezTo>
                    <a:pt x="17285" y="1352"/>
                    <a:pt x="15844" y="0"/>
                    <a:pt x="14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464125" y="558100"/>
              <a:ext cx="831350" cy="1126300"/>
            </a:xfrm>
            <a:custGeom>
              <a:rect b="b" l="l" r="r" t="t"/>
              <a:pathLst>
                <a:path extrusionOk="0" h="22526" w="16627">
                  <a:moveTo>
                    <a:pt x="8805" y="0"/>
                  </a:moveTo>
                  <a:cubicBezTo>
                    <a:pt x="7453" y="0"/>
                    <a:pt x="6336" y="1095"/>
                    <a:pt x="6336" y="2458"/>
                  </a:cubicBezTo>
                  <a:cubicBezTo>
                    <a:pt x="6336" y="2637"/>
                    <a:pt x="6347" y="2805"/>
                    <a:pt x="6392" y="2961"/>
                  </a:cubicBezTo>
                  <a:cubicBezTo>
                    <a:pt x="6269" y="2928"/>
                    <a:pt x="6157" y="2916"/>
                    <a:pt x="6034" y="2916"/>
                  </a:cubicBezTo>
                  <a:cubicBezTo>
                    <a:pt x="5543" y="2916"/>
                    <a:pt x="5085" y="3073"/>
                    <a:pt x="4671" y="3307"/>
                  </a:cubicBezTo>
                  <a:cubicBezTo>
                    <a:pt x="4202" y="2693"/>
                    <a:pt x="3465" y="2302"/>
                    <a:pt x="2627" y="2302"/>
                  </a:cubicBezTo>
                  <a:cubicBezTo>
                    <a:pt x="1174" y="2302"/>
                    <a:pt x="1" y="3486"/>
                    <a:pt x="1" y="4928"/>
                  </a:cubicBezTo>
                  <a:cubicBezTo>
                    <a:pt x="1" y="5564"/>
                    <a:pt x="236" y="6157"/>
                    <a:pt x="627" y="6615"/>
                  </a:cubicBezTo>
                  <a:cubicBezTo>
                    <a:pt x="627" y="6671"/>
                    <a:pt x="615" y="6715"/>
                    <a:pt x="615" y="6771"/>
                  </a:cubicBezTo>
                  <a:cubicBezTo>
                    <a:pt x="615" y="8101"/>
                    <a:pt x="1655" y="9173"/>
                    <a:pt x="2973" y="9229"/>
                  </a:cubicBezTo>
                  <a:cubicBezTo>
                    <a:pt x="2850" y="9564"/>
                    <a:pt x="2761" y="9944"/>
                    <a:pt x="2761" y="10313"/>
                  </a:cubicBezTo>
                  <a:cubicBezTo>
                    <a:pt x="2761" y="11486"/>
                    <a:pt x="3431" y="12514"/>
                    <a:pt x="4392" y="13028"/>
                  </a:cubicBezTo>
                  <a:cubicBezTo>
                    <a:pt x="3867" y="13553"/>
                    <a:pt x="3532" y="14302"/>
                    <a:pt x="3532" y="15106"/>
                  </a:cubicBezTo>
                  <a:cubicBezTo>
                    <a:pt x="3532" y="16503"/>
                    <a:pt x="4526" y="17676"/>
                    <a:pt x="5833" y="17966"/>
                  </a:cubicBezTo>
                  <a:cubicBezTo>
                    <a:pt x="5655" y="18268"/>
                    <a:pt x="5543" y="18603"/>
                    <a:pt x="5543" y="18972"/>
                  </a:cubicBezTo>
                  <a:cubicBezTo>
                    <a:pt x="5543" y="20000"/>
                    <a:pt x="6381" y="20838"/>
                    <a:pt x="7398" y="20838"/>
                  </a:cubicBezTo>
                  <a:cubicBezTo>
                    <a:pt x="7465" y="20838"/>
                    <a:pt x="7520" y="20816"/>
                    <a:pt x="7599" y="20816"/>
                  </a:cubicBezTo>
                  <a:cubicBezTo>
                    <a:pt x="7565" y="20916"/>
                    <a:pt x="7554" y="21028"/>
                    <a:pt x="7554" y="21140"/>
                  </a:cubicBezTo>
                  <a:cubicBezTo>
                    <a:pt x="7554" y="21911"/>
                    <a:pt x="8168" y="22525"/>
                    <a:pt x="8939" y="22525"/>
                  </a:cubicBezTo>
                  <a:cubicBezTo>
                    <a:pt x="9699" y="22525"/>
                    <a:pt x="10314" y="21911"/>
                    <a:pt x="10314" y="21140"/>
                  </a:cubicBezTo>
                  <a:cubicBezTo>
                    <a:pt x="10314" y="21095"/>
                    <a:pt x="10314" y="21061"/>
                    <a:pt x="10302" y="21017"/>
                  </a:cubicBezTo>
                  <a:cubicBezTo>
                    <a:pt x="10951" y="20760"/>
                    <a:pt x="11397" y="20168"/>
                    <a:pt x="11397" y="19441"/>
                  </a:cubicBezTo>
                  <a:cubicBezTo>
                    <a:pt x="11397" y="19229"/>
                    <a:pt x="11342" y="19006"/>
                    <a:pt x="11263" y="18827"/>
                  </a:cubicBezTo>
                  <a:cubicBezTo>
                    <a:pt x="12101" y="18793"/>
                    <a:pt x="12772" y="18112"/>
                    <a:pt x="12772" y="17274"/>
                  </a:cubicBezTo>
                  <a:cubicBezTo>
                    <a:pt x="12772" y="17128"/>
                    <a:pt x="12749" y="16983"/>
                    <a:pt x="12705" y="16838"/>
                  </a:cubicBezTo>
                  <a:cubicBezTo>
                    <a:pt x="13833" y="16324"/>
                    <a:pt x="14615" y="15196"/>
                    <a:pt x="14615" y="13877"/>
                  </a:cubicBezTo>
                  <a:cubicBezTo>
                    <a:pt x="14615" y="13084"/>
                    <a:pt x="14325" y="12380"/>
                    <a:pt x="13878" y="11821"/>
                  </a:cubicBezTo>
                  <a:cubicBezTo>
                    <a:pt x="14671" y="11486"/>
                    <a:pt x="15342" y="10961"/>
                    <a:pt x="15822" y="10257"/>
                  </a:cubicBezTo>
                  <a:cubicBezTo>
                    <a:pt x="15867" y="10201"/>
                    <a:pt x="15900" y="10145"/>
                    <a:pt x="15934" y="10089"/>
                  </a:cubicBezTo>
                  <a:cubicBezTo>
                    <a:pt x="16012" y="9967"/>
                    <a:pt x="16068" y="9844"/>
                    <a:pt x="16146" y="9721"/>
                  </a:cubicBezTo>
                  <a:cubicBezTo>
                    <a:pt x="16180" y="9620"/>
                    <a:pt x="16235" y="9520"/>
                    <a:pt x="16280" y="9419"/>
                  </a:cubicBezTo>
                  <a:cubicBezTo>
                    <a:pt x="16325" y="9341"/>
                    <a:pt x="16369" y="9229"/>
                    <a:pt x="16392" y="9129"/>
                  </a:cubicBezTo>
                  <a:cubicBezTo>
                    <a:pt x="16425" y="9050"/>
                    <a:pt x="16448" y="8983"/>
                    <a:pt x="16459" y="8894"/>
                  </a:cubicBezTo>
                  <a:cubicBezTo>
                    <a:pt x="16537" y="8659"/>
                    <a:pt x="16593" y="8425"/>
                    <a:pt x="16604" y="8168"/>
                  </a:cubicBezTo>
                  <a:cubicBezTo>
                    <a:pt x="16604" y="8090"/>
                    <a:pt x="16615" y="8000"/>
                    <a:pt x="16615" y="7922"/>
                  </a:cubicBezTo>
                  <a:cubicBezTo>
                    <a:pt x="16626" y="7888"/>
                    <a:pt x="16626" y="7877"/>
                    <a:pt x="16626" y="7844"/>
                  </a:cubicBezTo>
                  <a:lnTo>
                    <a:pt x="16626" y="7698"/>
                  </a:lnTo>
                  <a:cubicBezTo>
                    <a:pt x="16626" y="5218"/>
                    <a:pt x="14638" y="3229"/>
                    <a:pt x="12157" y="3207"/>
                  </a:cubicBezTo>
                  <a:cubicBezTo>
                    <a:pt x="11766" y="3207"/>
                    <a:pt x="11397" y="3285"/>
                    <a:pt x="11040" y="3363"/>
                  </a:cubicBezTo>
                  <a:cubicBezTo>
                    <a:pt x="11152" y="3084"/>
                    <a:pt x="11230" y="2782"/>
                    <a:pt x="11230" y="2447"/>
                  </a:cubicBezTo>
                  <a:cubicBezTo>
                    <a:pt x="11230" y="1084"/>
                    <a:pt x="10168" y="0"/>
                    <a:pt x="8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741225" y="719000"/>
              <a:ext cx="554250" cy="965400"/>
            </a:xfrm>
            <a:custGeom>
              <a:rect b="b" l="l" r="r" t="t"/>
              <a:pathLst>
                <a:path extrusionOk="0" h="19308" w="11085">
                  <a:moveTo>
                    <a:pt x="6638" y="0"/>
                  </a:moveTo>
                  <a:cubicBezTo>
                    <a:pt x="6247" y="0"/>
                    <a:pt x="5867" y="78"/>
                    <a:pt x="5520" y="157"/>
                  </a:cubicBezTo>
                  <a:cubicBezTo>
                    <a:pt x="5800" y="313"/>
                    <a:pt x="6057" y="492"/>
                    <a:pt x="6302" y="659"/>
                  </a:cubicBezTo>
                  <a:cubicBezTo>
                    <a:pt x="7487" y="1531"/>
                    <a:pt x="8068" y="2849"/>
                    <a:pt x="8068" y="4156"/>
                  </a:cubicBezTo>
                  <a:cubicBezTo>
                    <a:pt x="8068" y="5777"/>
                    <a:pt x="7196" y="7352"/>
                    <a:pt x="5498" y="8033"/>
                  </a:cubicBezTo>
                  <a:cubicBezTo>
                    <a:pt x="6247" y="8983"/>
                    <a:pt x="6660" y="10078"/>
                    <a:pt x="6503" y="11430"/>
                  </a:cubicBezTo>
                  <a:lnTo>
                    <a:pt x="6503" y="11475"/>
                  </a:lnTo>
                  <a:cubicBezTo>
                    <a:pt x="6363" y="13113"/>
                    <a:pt x="4929" y="14256"/>
                    <a:pt x="3364" y="14256"/>
                  </a:cubicBezTo>
                  <a:cubicBezTo>
                    <a:pt x="3061" y="14256"/>
                    <a:pt x="2752" y="14213"/>
                    <a:pt x="2448" y="14123"/>
                  </a:cubicBezTo>
                  <a:cubicBezTo>
                    <a:pt x="2224" y="14067"/>
                    <a:pt x="2001" y="13966"/>
                    <a:pt x="1777" y="13855"/>
                  </a:cubicBezTo>
                  <a:cubicBezTo>
                    <a:pt x="1652" y="13834"/>
                    <a:pt x="1534" y="13824"/>
                    <a:pt x="1423" y="13824"/>
                  </a:cubicBezTo>
                  <a:cubicBezTo>
                    <a:pt x="818" y="13824"/>
                    <a:pt x="442" y="14134"/>
                    <a:pt x="291" y="14748"/>
                  </a:cubicBezTo>
                  <a:cubicBezTo>
                    <a:pt x="113" y="15050"/>
                    <a:pt x="1" y="15385"/>
                    <a:pt x="1" y="15754"/>
                  </a:cubicBezTo>
                  <a:cubicBezTo>
                    <a:pt x="1" y="16782"/>
                    <a:pt x="839" y="17620"/>
                    <a:pt x="1856" y="17620"/>
                  </a:cubicBezTo>
                  <a:cubicBezTo>
                    <a:pt x="1923" y="17620"/>
                    <a:pt x="1978" y="17598"/>
                    <a:pt x="2057" y="17598"/>
                  </a:cubicBezTo>
                  <a:cubicBezTo>
                    <a:pt x="2023" y="17698"/>
                    <a:pt x="2012" y="17810"/>
                    <a:pt x="2012" y="17922"/>
                  </a:cubicBezTo>
                  <a:cubicBezTo>
                    <a:pt x="2012" y="18693"/>
                    <a:pt x="2626" y="19307"/>
                    <a:pt x="3397" y="19307"/>
                  </a:cubicBezTo>
                  <a:cubicBezTo>
                    <a:pt x="4157" y="19307"/>
                    <a:pt x="4772" y="18693"/>
                    <a:pt x="4772" y="17922"/>
                  </a:cubicBezTo>
                  <a:cubicBezTo>
                    <a:pt x="4772" y="17877"/>
                    <a:pt x="4772" y="17843"/>
                    <a:pt x="4760" y="17799"/>
                  </a:cubicBezTo>
                  <a:cubicBezTo>
                    <a:pt x="5409" y="17542"/>
                    <a:pt x="5855" y="16950"/>
                    <a:pt x="5855" y="16223"/>
                  </a:cubicBezTo>
                  <a:cubicBezTo>
                    <a:pt x="5855" y="16011"/>
                    <a:pt x="5800" y="15788"/>
                    <a:pt x="5721" y="15609"/>
                  </a:cubicBezTo>
                  <a:cubicBezTo>
                    <a:pt x="6559" y="15575"/>
                    <a:pt x="7230" y="14894"/>
                    <a:pt x="7230" y="14056"/>
                  </a:cubicBezTo>
                  <a:cubicBezTo>
                    <a:pt x="7230" y="13910"/>
                    <a:pt x="7207" y="13765"/>
                    <a:pt x="7163" y="13620"/>
                  </a:cubicBezTo>
                  <a:cubicBezTo>
                    <a:pt x="8291" y="13106"/>
                    <a:pt x="9073" y="11978"/>
                    <a:pt x="9073" y="10659"/>
                  </a:cubicBezTo>
                  <a:cubicBezTo>
                    <a:pt x="9073" y="9866"/>
                    <a:pt x="8783" y="9162"/>
                    <a:pt x="8336" y="8603"/>
                  </a:cubicBezTo>
                  <a:cubicBezTo>
                    <a:pt x="9129" y="8268"/>
                    <a:pt x="9800" y="7743"/>
                    <a:pt x="10280" y="7039"/>
                  </a:cubicBezTo>
                  <a:cubicBezTo>
                    <a:pt x="10325" y="6983"/>
                    <a:pt x="10347" y="6927"/>
                    <a:pt x="10392" y="6871"/>
                  </a:cubicBezTo>
                  <a:cubicBezTo>
                    <a:pt x="10470" y="6749"/>
                    <a:pt x="10526" y="6626"/>
                    <a:pt x="10604" y="6503"/>
                  </a:cubicBezTo>
                  <a:cubicBezTo>
                    <a:pt x="10638" y="6402"/>
                    <a:pt x="10693" y="6302"/>
                    <a:pt x="10738" y="6201"/>
                  </a:cubicBezTo>
                  <a:cubicBezTo>
                    <a:pt x="10783" y="6123"/>
                    <a:pt x="10827" y="6011"/>
                    <a:pt x="10850" y="5911"/>
                  </a:cubicBezTo>
                  <a:cubicBezTo>
                    <a:pt x="10883" y="5832"/>
                    <a:pt x="10906" y="5765"/>
                    <a:pt x="10917" y="5676"/>
                  </a:cubicBezTo>
                  <a:cubicBezTo>
                    <a:pt x="10995" y="5441"/>
                    <a:pt x="11051" y="5207"/>
                    <a:pt x="11062" y="4950"/>
                  </a:cubicBezTo>
                  <a:cubicBezTo>
                    <a:pt x="11062" y="4872"/>
                    <a:pt x="11073" y="4782"/>
                    <a:pt x="11073" y="4704"/>
                  </a:cubicBezTo>
                  <a:cubicBezTo>
                    <a:pt x="11084" y="4670"/>
                    <a:pt x="11084" y="4659"/>
                    <a:pt x="11084" y="4626"/>
                  </a:cubicBezTo>
                  <a:lnTo>
                    <a:pt x="11084" y="4480"/>
                  </a:lnTo>
                  <a:cubicBezTo>
                    <a:pt x="11084" y="2000"/>
                    <a:pt x="9096" y="11"/>
                    <a:pt x="6638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604375" y="1750250"/>
              <a:ext cx="600600" cy="135250"/>
            </a:xfrm>
            <a:custGeom>
              <a:rect b="b" l="l" r="r" t="t"/>
              <a:pathLst>
                <a:path extrusionOk="0" h="2705" w="12012">
                  <a:moveTo>
                    <a:pt x="1408" y="0"/>
                  </a:moveTo>
                  <a:cubicBezTo>
                    <a:pt x="626" y="0"/>
                    <a:pt x="0" y="593"/>
                    <a:pt x="0" y="1341"/>
                  </a:cubicBezTo>
                  <a:lnTo>
                    <a:pt x="0" y="1364"/>
                  </a:lnTo>
                  <a:cubicBezTo>
                    <a:pt x="0" y="2101"/>
                    <a:pt x="626" y="2704"/>
                    <a:pt x="1408" y="2704"/>
                  </a:cubicBezTo>
                  <a:lnTo>
                    <a:pt x="10604" y="2704"/>
                  </a:lnTo>
                  <a:cubicBezTo>
                    <a:pt x="11363" y="2704"/>
                    <a:pt x="12011" y="2123"/>
                    <a:pt x="12011" y="1364"/>
                  </a:cubicBezTo>
                  <a:lnTo>
                    <a:pt x="12011" y="1341"/>
                  </a:lnTo>
                  <a:cubicBezTo>
                    <a:pt x="12011" y="593"/>
                    <a:pt x="11386" y="0"/>
                    <a:pt x="10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290975" y="4412800"/>
              <a:ext cx="1241350" cy="44700"/>
            </a:xfrm>
            <a:custGeom>
              <a:rect b="b" l="l" r="r" t="t"/>
              <a:pathLst>
                <a:path extrusionOk="0" h="894" w="24827">
                  <a:moveTo>
                    <a:pt x="447" y="0"/>
                  </a:moveTo>
                  <a:cubicBezTo>
                    <a:pt x="190" y="0"/>
                    <a:pt x="0" y="190"/>
                    <a:pt x="0" y="447"/>
                  </a:cubicBezTo>
                  <a:cubicBezTo>
                    <a:pt x="0" y="693"/>
                    <a:pt x="190" y="894"/>
                    <a:pt x="447" y="894"/>
                  </a:cubicBezTo>
                  <a:lnTo>
                    <a:pt x="24380" y="894"/>
                  </a:lnTo>
                  <a:cubicBezTo>
                    <a:pt x="24626" y="894"/>
                    <a:pt x="24827" y="693"/>
                    <a:pt x="24827" y="447"/>
                  </a:cubicBezTo>
                  <a:cubicBezTo>
                    <a:pt x="24827" y="190"/>
                    <a:pt x="24614" y="0"/>
                    <a:pt x="24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344025" y="3941850"/>
              <a:ext cx="1135250" cy="159250"/>
            </a:xfrm>
            <a:custGeom>
              <a:rect b="b" l="l" r="r" t="t"/>
              <a:pathLst>
                <a:path extrusionOk="0" h="3185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3185"/>
                  </a:lnTo>
                  <a:lnTo>
                    <a:pt x="22704" y="3185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435075" y="3994350"/>
              <a:ext cx="52050" cy="52000"/>
            </a:xfrm>
            <a:custGeom>
              <a:rect b="b" l="l" r="r" t="t"/>
              <a:pathLst>
                <a:path extrusionOk="0" h="1040" w="1041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6926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563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9501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4" y="1"/>
                  </a:moveTo>
                  <a:cubicBezTo>
                    <a:pt x="224" y="1"/>
                    <a:pt x="0" y="235"/>
                    <a:pt x="0" y="514"/>
                  </a:cubicBezTo>
                  <a:cubicBezTo>
                    <a:pt x="0" y="816"/>
                    <a:pt x="235" y="1040"/>
                    <a:pt x="514" y="1040"/>
                  </a:cubicBezTo>
                  <a:cubicBezTo>
                    <a:pt x="805" y="1040"/>
                    <a:pt x="1028" y="794"/>
                    <a:pt x="1028" y="514"/>
                  </a:cubicBezTo>
                  <a:cubicBezTo>
                    <a:pt x="1028" y="224"/>
                    <a:pt x="794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8216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05" y="1040"/>
                    <a:pt x="1029" y="794"/>
                    <a:pt x="1029" y="514"/>
                  </a:cubicBezTo>
                  <a:cubicBezTo>
                    <a:pt x="1029" y="224"/>
                    <a:pt x="794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60781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5" y="1"/>
                  </a:moveTo>
                  <a:cubicBezTo>
                    <a:pt x="235" y="1"/>
                    <a:pt x="0" y="235"/>
                    <a:pt x="0" y="514"/>
                  </a:cubicBezTo>
                  <a:cubicBezTo>
                    <a:pt x="0" y="816"/>
                    <a:pt x="246" y="1040"/>
                    <a:pt x="525" y="1040"/>
                  </a:cubicBezTo>
                  <a:cubicBezTo>
                    <a:pt x="816" y="1040"/>
                    <a:pt x="1039" y="794"/>
                    <a:pt x="1039" y="514"/>
                  </a:cubicBezTo>
                  <a:cubicBezTo>
                    <a:pt x="1039" y="224"/>
                    <a:pt x="805" y="1"/>
                    <a:pt x="52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63350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05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6206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3" name="Google Shape;1913;p56"/>
          <p:cNvGrpSpPr/>
          <p:nvPr/>
        </p:nvGrpSpPr>
        <p:grpSpPr>
          <a:xfrm>
            <a:off x="6838075" y="1029540"/>
            <a:ext cx="3829920" cy="3790440"/>
            <a:chOff x="1655275" y="1296050"/>
            <a:chExt cx="3191600" cy="3158700"/>
          </a:xfrm>
        </p:grpSpPr>
        <p:sp>
          <p:nvSpPr>
            <p:cNvPr id="1914" name="Google Shape;1914;p56"/>
            <p:cNvSpPr/>
            <p:nvPr/>
          </p:nvSpPr>
          <p:spPr>
            <a:xfrm>
              <a:off x="1655275" y="4413900"/>
              <a:ext cx="3191600" cy="40850"/>
            </a:xfrm>
            <a:custGeom>
              <a:rect b="b" l="l" r="r" t="t"/>
              <a:pathLst>
                <a:path extrusionOk="0" h="817" w="63832">
                  <a:moveTo>
                    <a:pt x="436" y="0"/>
                  </a:moveTo>
                  <a:cubicBezTo>
                    <a:pt x="201" y="0"/>
                    <a:pt x="0" y="179"/>
                    <a:pt x="0" y="403"/>
                  </a:cubicBezTo>
                  <a:cubicBezTo>
                    <a:pt x="0" y="637"/>
                    <a:pt x="201" y="816"/>
                    <a:pt x="436" y="816"/>
                  </a:cubicBezTo>
                  <a:lnTo>
                    <a:pt x="63396" y="816"/>
                  </a:lnTo>
                  <a:cubicBezTo>
                    <a:pt x="63631" y="816"/>
                    <a:pt x="63832" y="637"/>
                    <a:pt x="63832" y="403"/>
                  </a:cubicBezTo>
                  <a:cubicBezTo>
                    <a:pt x="63832" y="179"/>
                    <a:pt x="63631" y="0"/>
                    <a:pt x="63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1836825" y="3550200"/>
              <a:ext cx="501700" cy="863750"/>
            </a:xfrm>
            <a:custGeom>
              <a:rect b="b" l="l" r="r" t="t"/>
              <a:pathLst>
                <a:path extrusionOk="0" h="17275" w="10034">
                  <a:moveTo>
                    <a:pt x="10034" y="1"/>
                  </a:moveTo>
                  <a:lnTo>
                    <a:pt x="1" y="6660"/>
                  </a:lnTo>
                  <a:lnTo>
                    <a:pt x="1" y="17274"/>
                  </a:lnTo>
                  <a:lnTo>
                    <a:pt x="10034" y="1727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4345175" y="3854700"/>
              <a:ext cx="320150" cy="559250"/>
            </a:xfrm>
            <a:custGeom>
              <a:rect b="b" l="l" r="r" t="t"/>
              <a:pathLst>
                <a:path extrusionOk="0" h="11185" w="6403">
                  <a:moveTo>
                    <a:pt x="0" y="0"/>
                  </a:moveTo>
                  <a:lnTo>
                    <a:pt x="0" y="11184"/>
                  </a:lnTo>
                  <a:lnTo>
                    <a:pt x="6403" y="11184"/>
                  </a:lnTo>
                  <a:lnTo>
                    <a:pt x="6403" y="39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2325625" y="3271450"/>
              <a:ext cx="2032450" cy="1141950"/>
            </a:xfrm>
            <a:custGeom>
              <a:rect b="b" l="l" r="r" t="t"/>
              <a:pathLst>
                <a:path extrusionOk="0" h="22839" w="40649">
                  <a:moveTo>
                    <a:pt x="1" y="1"/>
                  </a:moveTo>
                  <a:lnTo>
                    <a:pt x="1" y="22838"/>
                  </a:lnTo>
                  <a:lnTo>
                    <a:pt x="40648" y="2283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1895475" y="390720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1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19010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0" y="1"/>
                  </a:moveTo>
                  <a:lnTo>
                    <a:pt x="0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1901075" y="3911100"/>
              <a:ext cx="107850" cy="122400"/>
            </a:xfrm>
            <a:custGeom>
              <a:rect b="b" l="l" r="r" t="t"/>
              <a:pathLst>
                <a:path extrusionOk="0" h="2448" w="2157">
                  <a:moveTo>
                    <a:pt x="1431" y="1"/>
                  </a:moveTo>
                  <a:lnTo>
                    <a:pt x="0" y="1364"/>
                  </a:lnTo>
                  <a:lnTo>
                    <a:pt x="0" y="2448"/>
                  </a:lnTo>
                  <a:lnTo>
                    <a:pt x="2157" y="425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1901075" y="3964200"/>
              <a:ext cx="107850" cy="105050"/>
            </a:xfrm>
            <a:custGeom>
              <a:rect b="b" l="l" r="r" t="t"/>
              <a:pathLst>
                <a:path extrusionOk="0" h="2101" w="2157">
                  <a:moveTo>
                    <a:pt x="2157" y="0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1895475" y="412565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0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19010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0" y="1"/>
                  </a:moveTo>
                  <a:lnTo>
                    <a:pt x="0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1901075" y="4130100"/>
              <a:ext cx="107850" cy="121850"/>
            </a:xfrm>
            <a:custGeom>
              <a:rect b="b" l="l" r="r" t="t"/>
              <a:pathLst>
                <a:path extrusionOk="0" h="2437" w="2157">
                  <a:moveTo>
                    <a:pt x="1431" y="1"/>
                  </a:moveTo>
                  <a:lnTo>
                    <a:pt x="0" y="1352"/>
                  </a:lnTo>
                  <a:lnTo>
                    <a:pt x="0" y="2436"/>
                  </a:lnTo>
                  <a:lnTo>
                    <a:pt x="2157" y="414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1836825" y="3558600"/>
              <a:ext cx="488850" cy="336900"/>
            </a:xfrm>
            <a:custGeom>
              <a:rect b="b" l="l" r="r" t="t"/>
              <a:pathLst>
                <a:path extrusionOk="0" h="6738" w="9777">
                  <a:moveTo>
                    <a:pt x="9777" y="1"/>
                  </a:moveTo>
                  <a:lnTo>
                    <a:pt x="1" y="6492"/>
                  </a:lnTo>
                  <a:lnTo>
                    <a:pt x="1" y="6738"/>
                  </a:lnTo>
                  <a:lnTo>
                    <a:pt x="9777" y="939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4394325" y="4156900"/>
              <a:ext cx="238050" cy="257050"/>
            </a:xfrm>
            <a:custGeom>
              <a:rect b="b" l="l" r="r" t="t"/>
              <a:pathLst>
                <a:path extrusionOk="0" h="5141" w="4761">
                  <a:moveTo>
                    <a:pt x="1" y="1"/>
                  </a:moveTo>
                  <a:lnTo>
                    <a:pt x="1" y="5140"/>
                  </a:lnTo>
                  <a:lnTo>
                    <a:pt x="4760" y="514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4358025" y="3863050"/>
              <a:ext cx="307300" cy="202850"/>
            </a:xfrm>
            <a:custGeom>
              <a:rect b="b" l="l" r="r" t="t"/>
              <a:pathLst>
                <a:path extrusionOk="0" h="4057" w="6146">
                  <a:moveTo>
                    <a:pt x="0" y="1"/>
                  </a:moveTo>
                  <a:lnTo>
                    <a:pt x="0" y="492"/>
                  </a:lnTo>
                  <a:lnTo>
                    <a:pt x="6146" y="4057"/>
                  </a:lnTo>
                  <a:lnTo>
                    <a:pt x="6146" y="37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3774225" y="2094400"/>
              <a:ext cx="285500" cy="1124050"/>
            </a:xfrm>
            <a:custGeom>
              <a:rect b="b" l="l" r="r" t="t"/>
              <a:pathLst>
                <a:path extrusionOk="0" h="22481" w="5710">
                  <a:moveTo>
                    <a:pt x="570" y="0"/>
                  </a:moveTo>
                  <a:lnTo>
                    <a:pt x="526" y="1274"/>
                  </a:lnTo>
                  <a:lnTo>
                    <a:pt x="1" y="22480"/>
                  </a:lnTo>
                  <a:lnTo>
                    <a:pt x="5710" y="22480"/>
                  </a:lnTo>
                  <a:lnTo>
                    <a:pt x="5207" y="2514"/>
                  </a:lnTo>
                  <a:lnTo>
                    <a:pt x="51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3800475" y="2094400"/>
              <a:ext cx="234150" cy="125700"/>
            </a:xfrm>
            <a:custGeom>
              <a:rect b="b" l="l" r="r" t="t"/>
              <a:pathLst>
                <a:path extrusionOk="0" h="2514" w="4683">
                  <a:moveTo>
                    <a:pt x="45" y="0"/>
                  </a:moveTo>
                  <a:lnTo>
                    <a:pt x="1" y="1274"/>
                  </a:lnTo>
                  <a:lnTo>
                    <a:pt x="4682" y="2514"/>
                  </a:lnTo>
                  <a:lnTo>
                    <a:pt x="4626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3724525" y="2060850"/>
              <a:ext cx="385500" cy="86650"/>
            </a:xfrm>
            <a:custGeom>
              <a:rect b="b" l="l" r="r" t="t"/>
              <a:pathLst>
                <a:path extrusionOk="0" h="1733" w="7710">
                  <a:moveTo>
                    <a:pt x="905" y="1"/>
                  </a:moveTo>
                  <a:cubicBezTo>
                    <a:pt x="402" y="1"/>
                    <a:pt x="0" y="381"/>
                    <a:pt x="0" y="850"/>
                  </a:cubicBezTo>
                  <a:lnTo>
                    <a:pt x="0" y="883"/>
                  </a:lnTo>
                  <a:cubicBezTo>
                    <a:pt x="0" y="1353"/>
                    <a:pt x="402" y="1732"/>
                    <a:pt x="905" y="1732"/>
                  </a:cubicBezTo>
                  <a:lnTo>
                    <a:pt x="6805" y="1732"/>
                  </a:lnTo>
                  <a:cubicBezTo>
                    <a:pt x="7285" y="1732"/>
                    <a:pt x="7698" y="1341"/>
                    <a:pt x="7710" y="861"/>
                  </a:cubicBezTo>
                  <a:lnTo>
                    <a:pt x="7710" y="850"/>
                  </a:lnTo>
                  <a:cubicBezTo>
                    <a:pt x="7710" y="369"/>
                    <a:pt x="7307" y="1"/>
                    <a:pt x="68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2325625" y="3271450"/>
              <a:ext cx="293900" cy="119050"/>
            </a:xfrm>
            <a:custGeom>
              <a:rect b="b" l="l" r="r" t="t"/>
              <a:pathLst>
                <a:path extrusionOk="0" h="2381" w="5878">
                  <a:moveTo>
                    <a:pt x="1" y="1"/>
                  </a:moveTo>
                  <a:lnTo>
                    <a:pt x="1" y="2380"/>
                  </a:lnTo>
                  <a:lnTo>
                    <a:pt x="5878" y="2380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3406625" y="3271450"/>
              <a:ext cx="951450" cy="119050"/>
            </a:xfrm>
            <a:custGeom>
              <a:rect b="b" l="l" r="r" t="t"/>
              <a:pathLst>
                <a:path extrusionOk="0" h="2381" w="19029">
                  <a:moveTo>
                    <a:pt x="1" y="1"/>
                  </a:moveTo>
                  <a:lnTo>
                    <a:pt x="1" y="2380"/>
                  </a:lnTo>
                  <a:lnTo>
                    <a:pt x="19028" y="2380"/>
                  </a:lnTo>
                  <a:lnTo>
                    <a:pt x="1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2619475" y="2952450"/>
              <a:ext cx="787200" cy="491100"/>
            </a:xfrm>
            <a:custGeom>
              <a:rect b="b" l="l" r="r" t="t"/>
              <a:pathLst>
                <a:path extrusionOk="0" h="9822" w="15744">
                  <a:moveTo>
                    <a:pt x="7766" y="1"/>
                  </a:moveTo>
                  <a:lnTo>
                    <a:pt x="1" y="4917"/>
                  </a:lnTo>
                  <a:lnTo>
                    <a:pt x="1" y="9822"/>
                  </a:lnTo>
                  <a:lnTo>
                    <a:pt x="15744" y="9822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3599925" y="3270900"/>
              <a:ext cx="633550" cy="59900"/>
            </a:xfrm>
            <a:custGeom>
              <a:rect b="b" l="l" r="r" t="t"/>
              <a:pathLst>
                <a:path extrusionOk="0" h="1198" w="12671">
                  <a:moveTo>
                    <a:pt x="559" y="0"/>
                  </a:moveTo>
                  <a:lnTo>
                    <a:pt x="559" y="12"/>
                  </a:lnTo>
                  <a:lnTo>
                    <a:pt x="157" y="615"/>
                  </a:lnTo>
                  <a:cubicBezTo>
                    <a:pt x="1" y="838"/>
                    <a:pt x="258" y="1073"/>
                    <a:pt x="637" y="1095"/>
                  </a:cubicBezTo>
                  <a:cubicBezTo>
                    <a:pt x="2278" y="1164"/>
                    <a:pt x="3984" y="1198"/>
                    <a:pt x="5749" y="1198"/>
                  </a:cubicBezTo>
                  <a:cubicBezTo>
                    <a:pt x="7721" y="1198"/>
                    <a:pt x="9767" y="1156"/>
                    <a:pt x="11878" y="1073"/>
                  </a:cubicBezTo>
                  <a:cubicBezTo>
                    <a:pt x="12123" y="1062"/>
                    <a:pt x="12336" y="950"/>
                    <a:pt x="12391" y="794"/>
                  </a:cubicBezTo>
                  <a:lnTo>
                    <a:pt x="12671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3640175" y="3206650"/>
              <a:ext cx="553650" cy="97800"/>
            </a:xfrm>
            <a:custGeom>
              <a:rect b="b" l="l" r="r" t="t"/>
              <a:pathLst>
                <a:path extrusionOk="0" h="1956" w="11073">
                  <a:moveTo>
                    <a:pt x="2045" y="1"/>
                  </a:moveTo>
                  <a:cubicBezTo>
                    <a:pt x="916" y="1"/>
                    <a:pt x="0" y="872"/>
                    <a:pt x="0" y="1945"/>
                  </a:cubicBezTo>
                  <a:lnTo>
                    <a:pt x="0" y="1956"/>
                  </a:lnTo>
                  <a:lnTo>
                    <a:pt x="11073" y="1956"/>
                  </a:lnTo>
                  <a:lnTo>
                    <a:pt x="11073" y="1945"/>
                  </a:lnTo>
                  <a:cubicBezTo>
                    <a:pt x="11073" y="872"/>
                    <a:pt x="10145" y="1"/>
                    <a:pt x="90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2344625" y="4264200"/>
              <a:ext cx="2012900" cy="45300"/>
            </a:xfrm>
            <a:custGeom>
              <a:rect b="b" l="l" r="r" t="t"/>
              <a:pathLst>
                <a:path extrusionOk="0" h="906" w="40258">
                  <a:moveTo>
                    <a:pt x="1" y="0"/>
                  </a:moveTo>
                  <a:lnTo>
                    <a:pt x="1" y="905"/>
                  </a:lnTo>
                  <a:lnTo>
                    <a:pt x="40257" y="905"/>
                  </a:lnTo>
                  <a:lnTo>
                    <a:pt x="40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25256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6" y="0"/>
                  </a:moveTo>
                  <a:cubicBezTo>
                    <a:pt x="2962" y="11"/>
                    <a:pt x="2291" y="224"/>
                    <a:pt x="1710" y="570"/>
                  </a:cubicBezTo>
                  <a:lnTo>
                    <a:pt x="1465" y="738"/>
                  </a:lnTo>
                  <a:cubicBezTo>
                    <a:pt x="1040" y="1051"/>
                    <a:pt x="694" y="1419"/>
                    <a:pt x="448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13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10" y="10849"/>
                  </a:lnTo>
                  <a:lnTo>
                    <a:pt x="7610" y="3542"/>
                  </a:lnTo>
                  <a:cubicBezTo>
                    <a:pt x="7610" y="3028"/>
                    <a:pt x="7498" y="2537"/>
                    <a:pt x="7263" y="2112"/>
                  </a:cubicBezTo>
                  <a:cubicBezTo>
                    <a:pt x="7219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4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253737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02" y="1967"/>
                  </a:cubicBezTo>
                  <a:cubicBezTo>
                    <a:pt x="112" y="2369"/>
                    <a:pt x="1" y="2838"/>
                    <a:pt x="1" y="3319"/>
                  </a:cubicBezTo>
                  <a:lnTo>
                    <a:pt x="1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7" y="2838"/>
                    <a:pt x="7084" y="2615"/>
                  </a:cubicBezTo>
                  <a:cubicBezTo>
                    <a:pt x="7017" y="2403"/>
                    <a:pt x="6950" y="2179"/>
                    <a:pt x="6861" y="1978"/>
                  </a:cubicBezTo>
                  <a:cubicBezTo>
                    <a:pt x="6816" y="1911"/>
                    <a:pt x="6771" y="1822"/>
                    <a:pt x="6727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36" y="1196"/>
                    <a:pt x="6146" y="1006"/>
                  </a:cubicBezTo>
                  <a:cubicBezTo>
                    <a:pt x="6034" y="894"/>
                    <a:pt x="5900" y="794"/>
                    <a:pt x="5777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3" y="246"/>
                    <a:pt x="4660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2537375" y="3784300"/>
              <a:ext cx="357050" cy="509000"/>
            </a:xfrm>
            <a:custGeom>
              <a:rect b="b" l="l" r="r" t="t"/>
              <a:pathLst>
                <a:path extrusionOk="0" h="10180" w="7141">
                  <a:moveTo>
                    <a:pt x="3464" y="1967"/>
                  </a:moveTo>
                  <a:lnTo>
                    <a:pt x="3464" y="3877"/>
                  </a:lnTo>
                  <a:lnTo>
                    <a:pt x="1621" y="3877"/>
                  </a:lnTo>
                  <a:lnTo>
                    <a:pt x="1621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8" y="3877"/>
                  </a:lnTo>
                  <a:lnTo>
                    <a:pt x="3688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1" y="6034"/>
                  </a:lnTo>
                  <a:lnTo>
                    <a:pt x="1621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8" y="6034"/>
                  </a:lnTo>
                  <a:lnTo>
                    <a:pt x="3688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8" y="8179"/>
                  </a:lnTo>
                  <a:lnTo>
                    <a:pt x="3688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4" y="693"/>
                  </a:cubicBezTo>
                  <a:lnTo>
                    <a:pt x="1364" y="1755"/>
                  </a:lnTo>
                  <a:lnTo>
                    <a:pt x="414" y="1755"/>
                  </a:lnTo>
                  <a:cubicBezTo>
                    <a:pt x="380" y="1822"/>
                    <a:pt x="336" y="1911"/>
                    <a:pt x="291" y="1978"/>
                  </a:cubicBezTo>
                  <a:lnTo>
                    <a:pt x="1364" y="1978"/>
                  </a:lnTo>
                  <a:lnTo>
                    <a:pt x="1364" y="3900"/>
                  </a:lnTo>
                  <a:lnTo>
                    <a:pt x="1" y="3900"/>
                  </a:lnTo>
                  <a:lnTo>
                    <a:pt x="1" y="4123"/>
                  </a:lnTo>
                  <a:lnTo>
                    <a:pt x="1364" y="4123"/>
                  </a:lnTo>
                  <a:lnTo>
                    <a:pt x="1364" y="6034"/>
                  </a:lnTo>
                  <a:lnTo>
                    <a:pt x="1" y="6034"/>
                  </a:lnTo>
                  <a:lnTo>
                    <a:pt x="1" y="6257"/>
                  </a:lnTo>
                  <a:lnTo>
                    <a:pt x="1364" y="6257"/>
                  </a:lnTo>
                  <a:lnTo>
                    <a:pt x="1364" y="8168"/>
                  </a:lnTo>
                  <a:lnTo>
                    <a:pt x="1" y="8168"/>
                  </a:lnTo>
                  <a:lnTo>
                    <a:pt x="1" y="8391"/>
                  </a:lnTo>
                  <a:lnTo>
                    <a:pt x="1364" y="8391"/>
                  </a:lnTo>
                  <a:lnTo>
                    <a:pt x="1364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8" y="10157"/>
                  </a:lnTo>
                  <a:lnTo>
                    <a:pt x="3688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8" y="1755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257872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77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79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2537375" y="3791000"/>
              <a:ext cx="305650" cy="492800"/>
            </a:xfrm>
            <a:custGeom>
              <a:rect b="b" l="l" r="r" t="t"/>
              <a:pathLst>
                <a:path extrusionOk="0" h="9856" w="6113">
                  <a:moveTo>
                    <a:pt x="4648" y="1"/>
                  </a:moveTo>
                  <a:cubicBezTo>
                    <a:pt x="3151" y="2202"/>
                    <a:pt x="1498" y="4637"/>
                    <a:pt x="1" y="6838"/>
                  </a:cubicBezTo>
                  <a:lnTo>
                    <a:pt x="1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9" y="637"/>
                    <a:pt x="5766" y="548"/>
                  </a:cubicBezTo>
                  <a:cubicBezTo>
                    <a:pt x="5431" y="302"/>
                    <a:pt x="5051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31513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50" y="11"/>
                    <a:pt x="2280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36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01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98" y="2537"/>
                    <a:pt x="7252" y="2112"/>
                  </a:cubicBezTo>
                  <a:cubicBezTo>
                    <a:pt x="7218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316362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095" y="2838"/>
                    <a:pt x="7084" y="2615"/>
                  </a:cubicBezTo>
                  <a:cubicBezTo>
                    <a:pt x="7028" y="2403"/>
                    <a:pt x="6961" y="2179"/>
                    <a:pt x="6861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47" y="1196"/>
                    <a:pt x="6146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316307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64" y="1967"/>
                  </a:moveTo>
                  <a:lnTo>
                    <a:pt x="3464" y="3877"/>
                  </a:lnTo>
                  <a:lnTo>
                    <a:pt x="1620" y="3877"/>
                  </a:lnTo>
                  <a:lnTo>
                    <a:pt x="1620" y="1967"/>
                  </a:lnTo>
                  <a:close/>
                  <a:moveTo>
                    <a:pt x="5542" y="1967"/>
                  </a:moveTo>
                  <a:lnTo>
                    <a:pt x="5542" y="3877"/>
                  </a:lnTo>
                  <a:lnTo>
                    <a:pt x="3699" y="3877"/>
                  </a:lnTo>
                  <a:lnTo>
                    <a:pt x="3699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0" y="6034"/>
                  </a:lnTo>
                  <a:lnTo>
                    <a:pt x="1620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7" y="6034"/>
                  </a:lnTo>
                  <a:lnTo>
                    <a:pt x="3687" y="4112"/>
                  </a:lnTo>
                  <a:close/>
                  <a:moveTo>
                    <a:pt x="3464" y="6269"/>
                  </a:moveTo>
                  <a:lnTo>
                    <a:pt x="3464" y="8179"/>
                  </a:lnTo>
                  <a:lnTo>
                    <a:pt x="1620" y="8179"/>
                  </a:lnTo>
                  <a:lnTo>
                    <a:pt x="1620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7" y="8179"/>
                  </a:lnTo>
                  <a:lnTo>
                    <a:pt x="3687" y="6269"/>
                  </a:lnTo>
                  <a:close/>
                  <a:moveTo>
                    <a:pt x="3442" y="0"/>
                  </a:moveTo>
                  <a:lnTo>
                    <a:pt x="3442" y="1755"/>
                  </a:lnTo>
                  <a:lnTo>
                    <a:pt x="1598" y="1755"/>
                  </a:lnTo>
                  <a:lnTo>
                    <a:pt x="1598" y="537"/>
                  </a:lnTo>
                  <a:cubicBezTo>
                    <a:pt x="1520" y="593"/>
                    <a:pt x="1430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69" y="1822"/>
                    <a:pt x="335" y="1911"/>
                    <a:pt x="291" y="1978"/>
                  </a:cubicBezTo>
                  <a:lnTo>
                    <a:pt x="1363" y="1978"/>
                  </a:lnTo>
                  <a:lnTo>
                    <a:pt x="1363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63" y="4123"/>
                  </a:lnTo>
                  <a:lnTo>
                    <a:pt x="1363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63" y="6257"/>
                  </a:lnTo>
                  <a:lnTo>
                    <a:pt x="1363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63" y="8391"/>
                  </a:lnTo>
                  <a:lnTo>
                    <a:pt x="1363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29" y="4123"/>
                  </a:lnTo>
                  <a:lnTo>
                    <a:pt x="7129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32049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9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3163075" y="3791000"/>
              <a:ext cx="305600" cy="492800"/>
            </a:xfrm>
            <a:custGeom>
              <a:rect b="b" l="l" r="r" t="t"/>
              <a:pathLst>
                <a:path extrusionOk="0" h="9856" w="6112">
                  <a:moveTo>
                    <a:pt x="4648" y="1"/>
                  </a:moveTo>
                  <a:cubicBezTo>
                    <a:pt x="3151" y="2202"/>
                    <a:pt x="1486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8" y="637"/>
                    <a:pt x="5766" y="548"/>
                  </a:cubicBezTo>
                  <a:cubicBezTo>
                    <a:pt x="5430" y="302"/>
                    <a:pt x="5050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377757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61" y="11"/>
                    <a:pt x="2291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48" y="1866"/>
                  </a:cubicBezTo>
                  <a:cubicBezTo>
                    <a:pt x="403" y="1944"/>
                    <a:pt x="358" y="2023"/>
                    <a:pt x="325" y="2112"/>
                  </a:cubicBezTo>
                  <a:cubicBezTo>
                    <a:pt x="112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87" y="2537"/>
                    <a:pt x="7263" y="2112"/>
                  </a:cubicBezTo>
                  <a:cubicBezTo>
                    <a:pt x="7218" y="2023"/>
                    <a:pt x="7174" y="1956"/>
                    <a:pt x="7140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3789325" y="3784300"/>
              <a:ext cx="357000" cy="508400"/>
            </a:xfrm>
            <a:custGeom>
              <a:rect b="b" l="l" r="r" t="t"/>
              <a:pathLst>
                <a:path extrusionOk="0" h="10168" w="7140">
                  <a:moveTo>
                    <a:pt x="3464" y="0"/>
                  </a:moveTo>
                  <a:cubicBezTo>
                    <a:pt x="2782" y="12"/>
                    <a:pt x="2145" y="202"/>
                    <a:pt x="1620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6" y="2838"/>
                    <a:pt x="7084" y="2615"/>
                  </a:cubicBezTo>
                  <a:cubicBezTo>
                    <a:pt x="7028" y="2403"/>
                    <a:pt x="6961" y="2179"/>
                    <a:pt x="6860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59" y="1643"/>
                  </a:cubicBezTo>
                  <a:cubicBezTo>
                    <a:pt x="6525" y="1408"/>
                    <a:pt x="6347" y="1196"/>
                    <a:pt x="6145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1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6"/>
            <p:cNvSpPr/>
            <p:nvPr/>
          </p:nvSpPr>
          <p:spPr>
            <a:xfrm>
              <a:off x="378932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53" y="1967"/>
                  </a:moveTo>
                  <a:lnTo>
                    <a:pt x="3453" y="3877"/>
                  </a:lnTo>
                  <a:lnTo>
                    <a:pt x="1609" y="3877"/>
                  </a:lnTo>
                  <a:lnTo>
                    <a:pt x="1609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7" y="3877"/>
                  </a:lnTo>
                  <a:lnTo>
                    <a:pt x="3687" y="1967"/>
                  </a:lnTo>
                  <a:close/>
                  <a:moveTo>
                    <a:pt x="3453" y="4123"/>
                  </a:moveTo>
                  <a:lnTo>
                    <a:pt x="3453" y="6034"/>
                  </a:lnTo>
                  <a:lnTo>
                    <a:pt x="1609" y="6034"/>
                  </a:lnTo>
                  <a:lnTo>
                    <a:pt x="1609" y="4123"/>
                  </a:lnTo>
                  <a:close/>
                  <a:moveTo>
                    <a:pt x="5520" y="4112"/>
                  </a:moveTo>
                  <a:lnTo>
                    <a:pt x="5520" y="6034"/>
                  </a:lnTo>
                  <a:lnTo>
                    <a:pt x="3676" y="6034"/>
                  </a:lnTo>
                  <a:lnTo>
                    <a:pt x="3676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20" y="6269"/>
                  </a:moveTo>
                  <a:lnTo>
                    <a:pt x="5520" y="8179"/>
                  </a:lnTo>
                  <a:lnTo>
                    <a:pt x="3676" y="8179"/>
                  </a:lnTo>
                  <a:lnTo>
                    <a:pt x="3676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80" y="1822"/>
                    <a:pt x="335" y="1911"/>
                    <a:pt x="291" y="1978"/>
                  </a:cubicBezTo>
                  <a:lnTo>
                    <a:pt x="1375" y="1978"/>
                  </a:lnTo>
                  <a:lnTo>
                    <a:pt x="1375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75" y="4123"/>
                  </a:lnTo>
                  <a:lnTo>
                    <a:pt x="1375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75" y="6257"/>
                  </a:lnTo>
                  <a:lnTo>
                    <a:pt x="1375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75" y="8391"/>
                  </a:lnTo>
                  <a:lnTo>
                    <a:pt x="1375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49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8" y="637"/>
                    <a:pt x="5620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6"/>
            <p:cNvSpPr/>
            <p:nvPr/>
          </p:nvSpPr>
          <p:spPr>
            <a:xfrm>
              <a:off x="38306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8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7" y="3431"/>
                    <a:pt x="6223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6"/>
            <p:cNvSpPr/>
            <p:nvPr/>
          </p:nvSpPr>
          <p:spPr>
            <a:xfrm>
              <a:off x="3789325" y="3791000"/>
              <a:ext cx="306200" cy="492800"/>
            </a:xfrm>
            <a:custGeom>
              <a:rect b="b" l="l" r="r" t="t"/>
              <a:pathLst>
                <a:path extrusionOk="0" h="9856" w="6124">
                  <a:moveTo>
                    <a:pt x="4648" y="1"/>
                  </a:moveTo>
                  <a:cubicBezTo>
                    <a:pt x="3162" y="2202"/>
                    <a:pt x="1497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23" y="861"/>
                  </a:cubicBezTo>
                  <a:cubicBezTo>
                    <a:pt x="6011" y="749"/>
                    <a:pt x="5900" y="637"/>
                    <a:pt x="5766" y="548"/>
                  </a:cubicBezTo>
                  <a:cubicBezTo>
                    <a:pt x="5430" y="302"/>
                    <a:pt x="5062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6"/>
            <p:cNvSpPr/>
            <p:nvPr/>
          </p:nvSpPr>
          <p:spPr>
            <a:xfrm>
              <a:off x="2694925" y="3020050"/>
              <a:ext cx="636350" cy="396700"/>
            </a:xfrm>
            <a:custGeom>
              <a:rect b="b" l="l" r="r" t="t"/>
              <a:pathLst>
                <a:path extrusionOk="0" h="7934" w="12727">
                  <a:moveTo>
                    <a:pt x="6280" y="1"/>
                  </a:moveTo>
                  <a:lnTo>
                    <a:pt x="0" y="3967"/>
                  </a:lnTo>
                  <a:lnTo>
                    <a:pt x="0" y="7934"/>
                  </a:lnTo>
                  <a:lnTo>
                    <a:pt x="12726" y="7934"/>
                  </a:lnTo>
                  <a:lnTo>
                    <a:pt x="12726" y="3967"/>
                  </a:lnTo>
                  <a:lnTo>
                    <a:pt x="6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6"/>
            <p:cNvSpPr/>
            <p:nvPr/>
          </p:nvSpPr>
          <p:spPr>
            <a:xfrm>
              <a:off x="2710575" y="3040750"/>
              <a:ext cx="603950" cy="360350"/>
            </a:xfrm>
            <a:custGeom>
              <a:rect b="b" l="l" r="r" t="t"/>
              <a:pathLst>
                <a:path extrusionOk="0" h="7207" w="12079">
                  <a:moveTo>
                    <a:pt x="5944" y="0"/>
                  </a:moveTo>
                  <a:lnTo>
                    <a:pt x="5877" y="34"/>
                  </a:lnTo>
                  <a:lnTo>
                    <a:pt x="4626" y="838"/>
                  </a:lnTo>
                  <a:lnTo>
                    <a:pt x="3989" y="1240"/>
                  </a:lnTo>
                  <a:lnTo>
                    <a:pt x="3654" y="1453"/>
                  </a:lnTo>
                  <a:lnTo>
                    <a:pt x="1777" y="2637"/>
                  </a:lnTo>
                  <a:lnTo>
                    <a:pt x="1453" y="2849"/>
                  </a:lnTo>
                  <a:lnTo>
                    <a:pt x="0" y="3765"/>
                  </a:lnTo>
                  <a:lnTo>
                    <a:pt x="0" y="7207"/>
                  </a:lnTo>
                  <a:lnTo>
                    <a:pt x="12078" y="7207"/>
                  </a:lnTo>
                  <a:lnTo>
                    <a:pt x="12078" y="3765"/>
                  </a:lnTo>
                  <a:lnTo>
                    <a:pt x="10637" y="2872"/>
                  </a:lnTo>
                  <a:lnTo>
                    <a:pt x="10302" y="2682"/>
                  </a:lnTo>
                  <a:lnTo>
                    <a:pt x="8425" y="1520"/>
                  </a:lnTo>
                  <a:lnTo>
                    <a:pt x="8101" y="1319"/>
                  </a:lnTo>
                  <a:lnTo>
                    <a:pt x="7922" y="1207"/>
                  </a:lnTo>
                  <a:lnTo>
                    <a:pt x="7162" y="749"/>
                  </a:lnTo>
                  <a:lnTo>
                    <a:pt x="6536" y="358"/>
                  </a:lnTo>
                  <a:lnTo>
                    <a:pt x="6201" y="168"/>
                  </a:lnTo>
                  <a:lnTo>
                    <a:pt x="5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6"/>
            <p:cNvSpPr/>
            <p:nvPr/>
          </p:nvSpPr>
          <p:spPr>
            <a:xfrm>
              <a:off x="2783175" y="3172550"/>
              <a:ext cx="16250" cy="228550"/>
            </a:xfrm>
            <a:custGeom>
              <a:rect b="b" l="l" r="r" t="t"/>
              <a:pathLst>
                <a:path extrusionOk="0" h="4571" w="325">
                  <a:moveTo>
                    <a:pt x="325" y="1"/>
                  </a:moveTo>
                  <a:lnTo>
                    <a:pt x="1" y="213"/>
                  </a:lnTo>
                  <a:lnTo>
                    <a:pt x="1" y="4571"/>
                  </a:lnTo>
                  <a:lnTo>
                    <a:pt x="325" y="4571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6"/>
            <p:cNvSpPr/>
            <p:nvPr/>
          </p:nvSpPr>
          <p:spPr>
            <a:xfrm>
              <a:off x="2893225" y="3102750"/>
              <a:ext cx="16800" cy="298350"/>
            </a:xfrm>
            <a:custGeom>
              <a:rect b="b" l="l" r="r" t="t"/>
              <a:pathLst>
                <a:path extrusionOk="0" h="5967" w="336">
                  <a:moveTo>
                    <a:pt x="336" y="0"/>
                  </a:moveTo>
                  <a:lnTo>
                    <a:pt x="1" y="213"/>
                  </a:lnTo>
                  <a:lnTo>
                    <a:pt x="1" y="1587"/>
                  </a:lnTo>
                  <a:lnTo>
                    <a:pt x="1" y="5051"/>
                  </a:lnTo>
                  <a:lnTo>
                    <a:pt x="1" y="5967"/>
                  </a:lnTo>
                  <a:lnTo>
                    <a:pt x="336" y="5967"/>
                  </a:lnTo>
                  <a:lnTo>
                    <a:pt x="336" y="4380"/>
                  </a:lnTo>
                  <a:lnTo>
                    <a:pt x="336" y="90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6"/>
            <p:cNvSpPr/>
            <p:nvPr/>
          </p:nvSpPr>
          <p:spPr>
            <a:xfrm>
              <a:off x="3115575" y="3106650"/>
              <a:ext cx="16250" cy="294450"/>
            </a:xfrm>
            <a:custGeom>
              <a:rect b="b" l="l" r="r" t="t"/>
              <a:pathLst>
                <a:path extrusionOk="0" h="5889" w="325">
                  <a:moveTo>
                    <a:pt x="1" y="1"/>
                  </a:moveTo>
                  <a:lnTo>
                    <a:pt x="1" y="5889"/>
                  </a:lnTo>
                  <a:lnTo>
                    <a:pt x="325" y="5889"/>
                  </a:lnTo>
                  <a:lnTo>
                    <a:pt x="325" y="2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6"/>
            <p:cNvSpPr/>
            <p:nvPr/>
          </p:nvSpPr>
          <p:spPr>
            <a:xfrm>
              <a:off x="3225625" y="3174800"/>
              <a:ext cx="16800" cy="226300"/>
            </a:xfrm>
            <a:custGeom>
              <a:rect b="b" l="l" r="r" t="t"/>
              <a:pathLst>
                <a:path extrusionOk="0" h="4526" w="336">
                  <a:moveTo>
                    <a:pt x="1" y="1"/>
                  </a:moveTo>
                  <a:lnTo>
                    <a:pt x="1" y="4526"/>
                  </a:lnTo>
                  <a:lnTo>
                    <a:pt x="336" y="4526"/>
                  </a:lnTo>
                  <a:lnTo>
                    <a:pt x="336" y="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6"/>
            <p:cNvSpPr/>
            <p:nvPr/>
          </p:nvSpPr>
          <p:spPr>
            <a:xfrm>
              <a:off x="3004425" y="3040750"/>
              <a:ext cx="16250" cy="360350"/>
            </a:xfrm>
            <a:custGeom>
              <a:rect b="b" l="l" r="r" t="t"/>
              <a:pathLst>
                <a:path extrusionOk="0" h="7207" w="325">
                  <a:moveTo>
                    <a:pt x="67" y="0"/>
                  </a:moveTo>
                  <a:lnTo>
                    <a:pt x="0" y="34"/>
                  </a:lnTo>
                  <a:lnTo>
                    <a:pt x="0" y="1710"/>
                  </a:lnTo>
                  <a:lnTo>
                    <a:pt x="0" y="3408"/>
                  </a:lnTo>
                  <a:lnTo>
                    <a:pt x="0" y="5441"/>
                  </a:lnTo>
                  <a:lnTo>
                    <a:pt x="0" y="7207"/>
                  </a:lnTo>
                  <a:lnTo>
                    <a:pt x="324" y="7207"/>
                  </a:lnTo>
                  <a:lnTo>
                    <a:pt x="324" y="4760"/>
                  </a:lnTo>
                  <a:lnTo>
                    <a:pt x="324" y="2715"/>
                  </a:lnTo>
                  <a:lnTo>
                    <a:pt x="324" y="1028"/>
                  </a:lnTo>
                  <a:lnTo>
                    <a:pt x="324" y="16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6"/>
            <p:cNvSpPr/>
            <p:nvPr/>
          </p:nvSpPr>
          <p:spPr>
            <a:xfrm>
              <a:off x="3406625" y="3271450"/>
              <a:ext cx="55950" cy="172100"/>
            </a:xfrm>
            <a:custGeom>
              <a:rect b="b" l="l" r="r" t="t"/>
              <a:pathLst>
                <a:path extrusionOk="0" h="3442" w="1119">
                  <a:moveTo>
                    <a:pt x="1" y="1"/>
                  </a:moveTo>
                  <a:lnTo>
                    <a:pt x="1" y="2380"/>
                  </a:lnTo>
                  <a:lnTo>
                    <a:pt x="1" y="3442"/>
                  </a:lnTo>
                  <a:lnTo>
                    <a:pt x="347" y="2380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6"/>
            <p:cNvSpPr/>
            <p:nvPr/>
          </p:nvSpPr>
          <p:spPr>
            <a:xfrm>
              <a:off x="2563075" y="3271450"/>
              <a:ext cx="56450" cy="172100"/>
            </a:xfrm>
            <a:custGeom>
              <a:rect b="b" l="l" r="r" t="t"/>
              <a:pathLst>
                <a:path extrusionOk="0" h="3442" w="1129">
                  <a:moveTo>
                    <a:pt x="0" y="1"/>
                  </a:moveTo>
                  <a:lnTo>
                    <a:pt x="783" y="2380"/>
                  </a:lnTo>
                  <a:lnTo>
                    <a:pt x="1129" y="3442"/>
                  </a:lnTo>
                  <a:lnTo>
                    <a:pt x="1129" y="238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6"/>
            <p:cNvSpPr/>
            <p:nvPr/>
          </p:nvSpPr>
          <p:spPr>
            <a:xfrm>
              <a:off x="2619475" y="2952450"/>
              <a:ext cx="787200" cy="245850"/>
            </a:xfrm>
            <a:custGeom>
              <a:rect b="b" l="l" r="r" t="t"/>
              <a:pathLst>
                <a:path extrusionOk="0" h="4917" w="15744">
                  <a:moveTo>
                    <a:pt x="7766" y="1"/>
                  </a:moveTo>
                  <a:lnTo>
                    <a:pt x="1" y="4917"/>
                  </a:lnTo>
                  <a:lnTo>
                    <a:pt x="7766" y="280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6"/>
            <p:cNvSpPr/>
            <p:nvPr/>
          </p:nvSpPr>
          <p:spPr>
            <a:xfrm>
              <a:off x="2325625" y="3550200"/>
              <a:ext cx="2032450" cy="141400"/>
            </a:xfrm>
            <a:custGeom>
              <a:rect b="b" l="l" r="r" t="t"/>
              <a:pathLst>
                <a:path extrusionOk="0" h="2828" w="40649">
                  <a:moveTo>
                    <a:pt x="1" y="1"/>
                  </a:moveTo>
                  <a:lnTo>
                    <a:pt x="1" y="2828"/>
                  </a:lnTo>
                  <a:lnTo>
                    <a:pt x="40648" y="282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6"/>
            <p:cNvSpPr/>
            <p:nvPr/>
          </p:nvSpPr>
          <p:spPr>
            <a:xfrm>
              <a:off x="2572025" y="3550200"/>
              <a:ext cx="183850" cy="141400"/>
            </a:xfrm>
            <a:custGeom>
              <a:rect b="b" l="l" r="r" t="t"/>
              <a:pathLst>
                <a:path extrusionOk="0" h="2828" w="3677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6"/>
            <p:cNvSpPr/>
            <p:nvPr/>
          </p:nvSpPr>
          <p:spPr>
            <a:xfrm>
              <a:off x="2677575" y="3550200"/>
              <a:ext cx="142550" cy="141400"/>
            </a:xfrm>
            <a:custGeom>
              <a:rect b="b" l="l" r="r" t="t"/>
              <a:pathLst>
                <a:path extrusionOk="0" h="2828" w="2851">
                  <a:moveTo>
                    <a:pt x="2023" y="1"/>
                  </a:moveTo>
                  <a:lnTo>
                    <a:pt x="1" y="2828"/>
                  </a:lnTo>
                  <a:lnTo>
                    <a:pt x="828" y="2828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6"/>
            <p:cNvSpPr/>
            <p:nvPr/>
          </p:nvSpPr>
          <p:spPr>
            <a:xfrm>
              <a:off x="300217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6"/>
            <p:cNvSpPr/>
            <p:nvPr/>
          </p:nvSpPr>
          <p:spPr>
            <a:xfrm>
              <a:off x="3107775" y="3550200"/>
              <a:ext cx="142500" cy="141400"/>
            </a:xfrm>
            <a:custGeom>
              <a:rect b="b" l="l" r="r" t="t"/>
              <a:pathLst>
                <a:path extrusionOk="0" h="2828" w="2850">
                  <a:moveTo>
                    <a:pt x="2022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6"/>
            <p:cNvSpPr/>
            <p:nvPr/>
          </p:nvSpPr>
          <p:spPr>
            <a:xfrm>
              <a:off x="343512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1" y="2828"/>
                  </a:lnTo>
                  <a:lnTo>
                    <a:pt x="1632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6"/>
            <p:cNvSpPr/>
            <p:nvPr/>
          </p:nvSpPr>
          <p:spPr>
            <a:xfrm>
              <a:off x="3540725" y="3550200"/>
              <a:ext cx="141950" cy="141400"/>
            </a:xfrm>
            <a:custGeom>
              <a:rect b="b" l="l" r="r" t="t"/>
              <a:pathLst>
                <a:path extrusionOk="0" h="2828" w="2839">
                  <a:moveTo>
                    <a:pt x="2023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6"/>
            <p:cNvSpPr/>
            <p:nvPr/>
          </p:nvSpPr>
          <p:spPr>
            <a:xfrm>
              <a:off x="3947975" y="3550200"/>
              <a:ext cx="182700" cy="141400"/>
            </a:xfrm>
            <a:custGeom>
              <a:rect b="b" l="l" r="r" t="t"/>
              <a:pathLst>
                <a:path extrusionOk="0" h="2828" w="3654">
                  <a:moveTo>
                    <a:pt x="2023" y="1"/>
                  </a:moveTo>
                  <a:lnTo>
                    <a:pt x="0" y="2828"/>
                  </a:lnTo>
                  <a:lnTo>
                    <a:pt x="1632" y="2828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6"/>
            <p:cNvSpPr/>
            <p:nvPr/>
          </p:nvSpPr>
          <p:spPr>
            <a:xfrm>
              <a:off x="4053575" y="3550200"/>
              <a:ext cx="141350" cy="141400"/>
            </a:xfrm>
            <a:custGeom>
              <a:rect b="b" l="l" r="r" t="t"/>
              <a:pathLst>
                <a:path extrusionOk="0" h="2828" w="2827">
                  <a:moveTo>
                    <a:pt x="2022" y="1"/>
                  </a:moveTo>
                  <a:lnTo>
                    <a:pt x="0" y="2828"/>
                  </a:lnTo>
                  <a:lnTo>
                    <a:pt x="816" y="2828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6"/>
            <p:cNvSpPr/>
            <p:nvPr/>
          </p:nvSpPr>
          <p:spPr>
            <a:xfrm>
              <a:off x="4358025" y="3863050"/>
              <a:ext cx="307300" cy="550900"/>
            </a:xfrm>
            <a:custGeom>
              <a:rect b="b" l="l" r="r" t="t"/>
              <a:pathLst>
                <a:path extrusionOk="0" h="11018" w="6146">
                  <a:moveTo>
                    <a:pt x="0" y="1"/>
                  </a:moveTo>
                  <a:lnTo>
                    <a:pt x="0" y="11017"/>
                  </a:lnTo>
                  <a:lnTo>
                    <a:pt x="6146" y="11017"/>
                  </a:lnTo>
                  <a:lnTo>
                    <a:pt x="3810" y="23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6"/>
            <p:cNvSpPr/>
            <p:nvPr/>
          </p:nvSpPr>
          <p:spPr>
            <a:xfrm>
              <a:off x="3635125" y="1296050"/>
              <a:ext cx="533000" cy="722400"/>
            </a:xfrm>
            <a:custGeom>
              <a:rect b="b" l="l" r="r" t="t"/>
              <a:pathLst>
                <a:path extrusionOk="0" h="14448" w="10660">
                  <a:moveTo>
                    <a:pt x="5632" y="1"/>
                  </a:moveTo>
                  <a:cubicBezTo>
                    <a:pt x="4760" y="1"/>
                    <a:pt x="4045" y="716"/>
                    <a:pt x="4045" y="1576"/>
                  </a:cubicBezTo>
                  <a:cubicBezTo>
                    <a:pt x="4045" y="1688"/>
                    <a:pt x="4067" y="1800"/>
                    <a:pt x="4090" y="1900"/>
                  </a:cubicBezTo>
                  <a:cubicBezTo>
                    <a:pt x="4012" y="1889"/>
                    <a:pt x="3933" y="1878"/>
                    <a:pt x="3855" y="1878"/>
                  </a:cubicBezTo>
                  <a:cubicBezTo>
                    <a:pt x="3542" y="1878"/>
                    <a:pt x="3241" y="1967"/>
                    <a:pt x="2984" y="2124"/>
                  </a:cubicBezTo>
                  <a:cubicBezTo>
                    <a:pt x="2682" y="1733"/>
                    <a:pt x="2202" y="1487"/>
                    <a:pt x="1676" y="1487"/>
                  </a:cubicBezTo>
                  <a:cubicBezTo>
                    <a:pt x="749" y="1487"/>
                    <a:pt x="0" y="2235"/>
                    <a:pt x="0" y="3163"/>
                  </a:cubicBezTo>
                  <a:cubicBezTo>
                    <a:pt x="0" y="3576"/>
                    <a:pt x="157" y="3956"/>
                    <a:pt x="403" y="4247"/>
                  </a:cubicBezTo>
                  <a:lnTo>
                    <a:pt x="403" y="4347"/>
                  </a:lnTo>
                  <a:cubicBezTo>
                    <a:pt x="403" y="5196"/>
                    <a:pt x="1073" y="5878"/>
                    <a:pt x="1911" y="5923"/>
                  </a:cubicBezTo>
                  <a:cubicBezTo>
                    <a:pt x="1844" y="6146"/>
                    <a:pt x="1788" y="6381"/>
                    <a:pt x="1788" y="6626"/>
                  </a:cubicBezTo>
                  <a:cubicBezTo>
                    <a:pt x="1788" y="7375"/>
                    <a:pt x="2224" y="8034"/>
                    <a:pt x="2838" y="8369"/>
                  </a:cubicBezTo>
                  <a:cubicBezTo>
                    <a:pt x="2481" y="8705"/>
                    <a:pt x="2280" y="9174"/>
                    <a:pt x="2280" y="9699"/>
                  </a:cubicBezTo>
                  <a:cubicBezTo>
                    <a:pt x="2280" y="10593"/>
                    <a:pt x="2917" y="11341"/>
                    <a:pt x="3755" y="11520"/>
                  </a:cubicBezTo>
                  <a:cubicBezTo>
                    <a:pt x="3632" y="11710"/>
                    <a:pt x="3565" y="11934"/>
                    <a:pt x="3565" y="12168"/>
                  </a:cubicBezTo>
                  <a:cubicBezTo>
                    <a:pt x="3565" y="12827"/>
                    <a:pt x="4090" y="13353"/>
                    <a:pt x="4749" y="13353"/>
                  </a:cubicBezTo>
                  <a:cubicBezTo>
                    <a:pt x="4794" y="13353"/>
                    <a:pt x="4827" y="13341"/>
                    <a:pt x="4872" y="13341"/>
                  </a:cubicBezTo>
                  <a:cubicBezTo>
                    <a:pt x="4861" y="13408"/>
                    <a:pt x="4850" y="13475"/>
                    <a:pt x="4850" y="13554"/>
                  </a:cubicBezTo>
                  <a:cubicBezTo>
                    <a:pt x="4850" y="14056"/>
                    <a:pt x="5241" y="14448"/>
                    <a:pt x="5743" y="14448"/>
                  </a:cubicBezTo>
                  <a:cubicBezTo>
                    <a:pt x="6246" y="14448"/>
                    <a:pt x="6637" y="14034"/>
                    <a:pt x="6637" y="13554"/>
                  </a:cubicBezTo>
                  <a:cubicBezTo>
                    <a:pt x="6637" y="13520"/>
                    <a:pt x="6615" y="13498"/>
                    <a:pt x="6615" y="13464"/>
                  </a:cubicBezTo>
                  <a:cubicBezTo>
                    <a:pt x="7028" y="13308"/>
                    <a:pt x="7319" y="12917"/>
                    <a:pt x="7319" y="12459"/>
                  </a:cubicBezTo>
                  <a:cubicBezTo>
                    <a:pt x="7319" y="12325"/>
                    <a:pt x="7274" y="12179"/>
                    <a:pt x="7229" y="12068"/>
                  </a:cubicBezTo>
                  <a:cubicBezTo>
                    <a:pt x="7766" y="12057"/>
                    <a:pt x="8201" y="11621"/>
                    <a:pt x="8201" y="11073"/>
                  </a:cubicBezTo>
                  <a:cubicBezTo>
                    <a:pt x="8201" y="10984"/>
                    <a:pt x="8179" y="10883"/>
                    <a:pt x="8157" y="10794"/>
                  </a:cubicBezTo>
                  <a:cubicBezTo>
                    <a:pt x="8883" y="10459"/>
                    <a:pt x="9386" y="9733"/>
                    <a:pt x="9386" y="8895"/>
                  </a:cubicBezTo>
                  <a:cubicBezTo>
                    <a:pt x="9386" y="8392"/>
                    <a:pt x="9207" y="7934"/>
                    <a:pt x="8905" y="7587"/>
                  </a:cubicBezTo>
                  <a:cubicBezTo>
                    <a:pt x="9408" y="7375"/>
                    <a:pt x="9844" y="7029"/>
                    <a:pt x="10157" y="6582"/>
                  </a:cubicBezTo>
                  <a:cubicBezTo>
                    <a:pt x="10179" y="6537"/>
                    <a:pt x="10213" y="6515"/>
                    <a:pt x="10224" y="6470"/>
                  </a:cubicBezTo>
                  <a:cubicBezTo>
                    <a:pt x="10280" y="6381"/>
                    <a:pt x="10324" y="6314"/>
                    <a:pt x="10358" y="6235"/>
                  </a:cubicBezTo>
                  <a:cubicBezTo>
                    <a:pt x="10391" y="6157"/>
                    <a:pt x="10414" y="6101"/>
                    <a:pt x="10447" y="6034"/>
                  </a:cubicBezTo>
                  <a:cubicBezTo>
                    <a:pt x="10470" y="5967"/>
                    <a:pt x="10503" y="5911"/>
                    <a:pt x="10514" y="5844"/>
                  </a:cubicBezTo>
                  <a:cubicBezTo>
                    <a:pt x="10525" y="5788"/>
                    <a:pt x="10548" y="5744"/>
                    <a:pt x="10559" y="5688"/>
                  </a:cubicBezTo>
                  <a:cubicBezTo>
                    <a:pt x="10604" y="5543"/>
                    <a:pt x="10626" y="5375"/>
                    <a:pt x="10637" y="5230"/>
                  </a:cubicBezTo>
                  <a:cubicBezTo>
                    <a:pt x="10660" y="5185"/>
                    <a:pt x="10660" y="5129"/>
                    <a:pt x="10660" y="5073"/>
                  </a:cubicBezTo>
                  <a:lnTo>
                    <a:pt x="10660" y="5029"/>
                  </a:lnTo>
                  <a:lnTo>
                    <a:pt x="10660" y="4928"/>
                  </a:lnTo>
                  <a:cubicBezTo>
                    <a:pt x="10660" y="3353"/>
                    <a:pt x="9375" y="2068"/>
                    <a:pt x="7810" y="2068"/>
                  </a:cubicBezTo>
                  <a:cubicBezTo>
                    <a:pt x="7553" y="2068"/>
                    <a:pt x="7319" y="2113"/>
                    <a:pt x="7095" y="2168"/>
                  </a:cubicBezTo>
                  <a:cubicBezTo>
                    <a:pt x="7162" y="1990"/>
                    <a:pt x="7207" y="1788"/>
                    <a:pt x="7207" y="1576"/>
                  </a:cubicBezTo>
                  <a:cubicBezTo>
                    <a:pt x="7207" y="716"/>
                    <a:pt x="6492" y="1"/>
                    <a:pt x="5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6"/>
            <p:cNvSpPr/>
            <p:nvPr/>
          </p:nvSpPr>
          <p:spPr>
            <a:xfrm>
              <a:off x="3813325" y="1399400"/>
              <a:ext cx="354800" cy="619050"/>
            </a:xfrm>
            <a:custGeom>
              <a:rect b="b" l="l" r="r" t="t"/>
              <a:pathLst>
                <a:path extrusionOk="0" h="12381" w="7096">
                  <a:moveTo>
                    <a:pt x="4258" y="1"/>
                  </a:moveTo>
                  <a:cubicBezTo>
                    <a:pt x="4001" y="1"/>
                    <a:pt x="3766" y="46"/>
                    <a:pt x="3543" y="101"/>
                  </a:cubicBezTo>
                  <a:cubicBezTo>
                    <a:pt x="3721" y="202"/>
                    <a:pt x="3889" y="314"/>
                    <a:pt x="4045" y="425"/>
                  </a:cubicBezTo>
                  <a:cubicBezTo>
                    <a:pt x="4816" y="962"/>
                    <a:pt x="5196" y="1822"/>
                    <a:pt x="5196" y="2660"/>
                  </a:cubicBezTo>
                  <a:cubicBezTo>
                    <a:pt x="5196" y="3688"/>
                    <a:pt x="4615" y="4705"/>
                    <a:pt x="3543" y="5140"/>
                  </a:cubicBezTo>
                  <a:cubicBezTo>
                    <a:pt x="4023" y="5755"/>
                    <a:pt x="4280" y="6459"/>
                    <a:pt x="4191" y="7319"/>
                  </a:cubicBezTo>
                  <a:lnTo>
                    <a:pt x="4191" y="7353"/>
                  </a:lnTo>
                  <a:cubicBezTo>
                    <a:pt x="4097" y="8399"/>
                    <a:pt x="3169" y="9140"/>
                    <a:pt x="2168" y="9140"/>
                  </a:cubicBezTo>
                  <a:cubicBezTo>
                    <a:pt x="1972" y="9140"/>
                    <a:pt x="1772" y="9112"/>
                    <a:pt x="1576" y="9051"/>
                  </a:cubicBezTo>
                  <a:cubicBezTo>
                    <a:pt x="1431" y="9006"/>
                    <a:pt x="1286" y="8950"/>
                    <a:pt x="1140" y="8883"/>
                  </a:cubicBezTo>
                  <a:cubicBezTo>
                    <a:pt x="1054" y="8866"/>
                    <a:pt x="973" y="8858"/>
                    <a:pt x="897" y="8858"/>
                  </a:cubicBezTo>
                  <a:cubicBezTo>
                    <a:pt x="523" y="8858"/>
                    <a:pt x="284" y="9063"/>
                    <a:pt x="191" y="9453"/>
                  </a:cubicBezTo>
                  <a:cubicBezTo>
                    <a:pt x="68" y="9643"/>
                    <a:pt x="1" y="9867"/>
                    <a:pt x="1" y="10101"/>
                  </a:cubicBezTo>
                  <a:cubicBezTo>
                    <a:pt x="1" y="10760"/>
                    <a:pt x="526" y="11286"/>
                    <a:pt x="1185" y="11286"/>
                  </a:cubicBezTo>
                  <a:cubicBezTo>
                    <a:pt x="1230" y="11286"/>
                    <a:pt x="1263" y="11274"/>
                    <a:pt x="1308" y="11274"/>
                  </a:cubicBezTo>
                  <a:cubicBezTo>
                    <a:pt x="1297" y="11341"/>
                    <a:pt x="1286" y="11408"/>
                    <a:pt x="1286" y="11487"/>
                  </a:cubicBezTo>
                  <a:cubicBezTo>
                    <a:pt x="1286" y="11989"/>
                    <a:pt x="1677" y="12381"/>
                    <a:pt x="2179" y="12381"/>
                  </a:cubicBezTo>
                  <a:cubicBezTo>
                    <a:pt x="2682" y="12381"/>
                    <a:pt x="3073" y="11967"/>
                    <a:pt x="3073" y="11487"/>
                  </a:cubicBezTo>
                  <a:cubicBezTo>
                    <a:pt x="3073" y="11453"/>
                    <a:pt x="3051" y="11431"/>
                    <a:pt x="3051" y="11397"/>
                  </a:cubicBezTo>
                  <a:cubicBezTo>
                    <a:pt x="3464" y="11241"/>
                    <a:pt x="3755" y="10850"/>
                    <a:pt x="3755" y="10392"/>
                  </a:cubicBezTo>
                  <a:cubicBezTo>
                    <a:pt x="3755" y="10258"/>
                    <a:pt x="3710" y="10112"/>
                    <a:pt x="3665" y="10001"/>
                  </a:cubicBezTo>
                  <a:cubicBezTo>
                    <a:pt x="4202" y="9990"/>
                    <a:pt x="4637" y="9554"/>
                    <a:pt x="4637" y="9006"/>
                  </a:cubicBezTo>
                  <a:cubicBezTo>
                    <a:pt x="4637" y="8917"/>
                    <a:pt x="4615" y="8816"/>
                    <a:pt x="4593" y="8727"/>
                  </a:cubicBezTo>
                  <a:cubicBezTo>
                    <a:pt x="5319" y="8392"/>
                    <a:pt x="5822" y="7666"/>
                    <a:pt x="5822" y="6828"/>
                  </a:cubicBezTo>
                  <a:cubicBezTo>
                    <a:pt x="5822" y="6325"/>
                    <a:pt x="5643" y="5867"/>
                    <a:pt x="5341" y="5520"/>
                  </a:cubicBezTo>
                  <a:cubicBezTo>
                    <a:pt x="5844" y="5308"/>
                    <a:pt x="6280" y="4962"/>
                    <a:pt x="6593" y="4515"/>
                  </a:cubicBezTo>
                  <a:cubicBezTo>
                    <a:pt x="6615" y="4470"/>
                    <a:pt x="6626" y="4448"/>
                    <a:pt x="6660" y="4403"/>
                  </a:cubicBezTo>
                  <a:cubicBezTo>
                    <a:pt x="6716" y="4314"/>
                    <a:pt x="6760" y="4247"/>
                    <a:pt x="6794" y="4168"/>
                  </a:cubicBezTo>
                  <a:cubicBezTo>
                    <a:pt x="6827" y="4090"/>
                    <a:pt x="6850" y="4034"/>
                    <a:pt x="6883" y="3967"/>
                  </a:cubicBezTo>
                  <a:cubicBezTo>
                    <a:pt x="6906" y="3900"/>
                    <a:pt x="6939" y="3844"/>
                    <a:pt x="6950" y="3777"/>
                  </a:cubicBezTo>
                  <a:cubicBezTo>
                    <a:pt x="6961" y="3721"/>
                    <a:pt x="6984" y="3677"/>
                    <a:pt x="6995" y="3621"/>
                  </a:cubicBezTo>
                  <a:cubicBezTo>
                    <a:pt x="7040" y="3476"/>
                    <a:pt x="7062" y="3308"/>
                    <a:pt x="7073" y="3163"/>
                  </a:cubicBezTo>
                  <a:cubicBezTo>
                    <a:pt x="7096" y="3118"/>
                    <a:pt x="7096" y="3062"/>
                    <a:pt x="7096" y="3006"/>
                  </a:cubicBezTo>
                  <a:lnTo>
                    <a:pt x="7096" y="2962"/>
                  </a:lnTo>
                  <a:lnTo>
                    <a:pt x="7096" y="2861"/>
                  </a:lnTo>
                  <a:cubicBezTo>
                    <a:pt x="7096" y="1286"/>
                    <a:pt x="5811" y="1"/>
                    <a:pt x="425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6"/>
            <p:cNvSpPr/>
            <p:nvPr/>
          </p:nvSpPr>
          <p:spPr>
            <a:xfrm>
              <a:off x="2912225" y="3078150"/>
              <a:ext cx="194450" cy="322950"/>
            </a:xfrm>
            <a:custGeom>
              <a:rect b="b" l="l" r="r" t="t"/>
              <a:pathLst>
                <a:path extrusionOk="0" h="6459" w="3889">
                  <a:moveTo>
                    <a:pt x="3129" y="1"/>
                  </a:moveTo>
                  <a:lnTo>
                    <a:pt x="2168" y="1967"/>
                  </a:lnTo>
                  <a:lnTo>
                    <a:pt x="1844" y="2660"/>
                  </a:lnTo>
                  <a:lnTo>
                    <a:pt x="1" y="6459"/>
                  </a:lnTo>
                  <a:lnTo>
                    <a:pt x="995" y="6459"/>
                  </a:lnTo>
                  <a:lnTo>
                    <a:pt x="1844" y="4693"/>
                  </a:lnTo>
                  <a:lnTo>
                    <a:pt x="2168" y="4012"/>
                  </a:lnTo>
                  <a:lnTo>
                    <a:pt x="3889" y="459"/>
                  </a:lnTo>
                  <a:lnTo>
                    <a:pt x="312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6"/>
            <p:cNvSpPr/>
            <p:nvPr/>
          </p:nvSpPr>
          <p:spPr>
            <a:xfrm>
              <a:off x="2788225" y="3040750"/>
              <a:ext cx="249200" cy="360350"/>
            </a:xfrm>
            <a:custGeom>
              <a:rect b="b" l="l" r="r" t="t"/>
              <a:pathLst>
                <a:path extrusionOk="0" h="7207" w="4984">
                  <a:moveTo>
                    <a:pt x="4391" y="0"/>
                  </a:moveTo>
                  <a:lnTo>
                    <a:pt x="4324" y="34"/>
                  </a:lnTo>
                  <a:lnTo>
                    <a:pt x="3073" y="838"/>
                  </a:lnTo>
                  <a:lnTo>
                    <a:pt x="2436" y="2145"/>
                  </a:lnTo>
                  <a:lnTo>
                    <a:pt x="2101" y="2827"/>
                  </a:lnTo>
                  <a:lnTo>
                    <a:pt x="224" y="6726"/>
                  </a:lnTo>
                  <a:lnTo>
                    <a:pt x="0" y="7207"/>
                  </a:lnTo>
                  <a:lnTo>
                    <a:pt x="1676" y="7207"/>
                  </a:lnTo>
                  <a:lnTo>
                    <a:pt x="2101" y="6291"/>
                  </a:lnTo>
                  <a:lnTo>
                    <a:pt x="2436" y="5620"/>
                  </a:lnTo>
                  <a:lnTo>
                    <a:pt x="4324" y="1710"/>
                  </a:lnTo>
                  <a:lnTo>
                    <a:pt x="4648" y="1028"/>
                  </a:lnTo>
                  <a:lnTo>
                    <a:pt x="4983" y="358"/>
                  </a:lnTo>
                  <a:lnTo>
                    <a:pt x="4648" y="168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6"/>
            <p:cNvSpPr/>
            <p:nvPr/>
          </p:nvSpPr>
          <p:spPr>
            <a:xfrm>
              <a:off x="2154675" y="390720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1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6"/>
            <p:cNvSpPr/>
            <p:nvPr/>
          </p:nvSpPr>
          <p:spPr>
            <a:xfrm>
              <a:off x="21602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1" y="1"/>
                  </a:moveTo>
                  <a:lnTo>
                    <a:pt x="1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6"/>
            <p:cNvSpPr/>
            <p:nvPr/>
          </p:nvSpPr>
          <p:spPr>
            <a:xfrm>
              <a:off x="2160275" y="3911100"/>
              <a:ext cx="107300" cy="122400"/>
            </a:xfrm>
            <a:custGeom>
              <a:rect b="b" l="l" r="r" t="t"/>
              <a:pathLst>
                <a:path extrusionOk="0" h="2448" w="2146">
                  <a:moveTo>
                    <a:pt x="1442" y="1"/>
                  </a:moveTo>
                  <a:lnTo>
                    <a:pt x="1" y="1364"/>
                  </a:lnTo>
                  <a:lnTo>
                    <a:pt x="1" y="2448"/>
                  </a:lnTo>
                  <a:lnTo>
                    <a:pt x="2146" y="425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6"/>
            <p:cNvSpPr/>
            <p:nvPr/>
          </p:nvSpPr>
          <p:spPr>
            <a:xfrm>
              <a:off x="2160275" y="3964200"/>
              <a:ext cx="107300" cy="105050"/>
            </a:xfrm>
            <a:custGeom>
              <a:rect b="b" l="l" r="r" t="t"/>
              <a:pathLst>
                <a:path extrusionOk="0" h="2101" w="2146">
                  <a:moveTo>
                    <a:pt x="2146" y="0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6"/>
            <p:cNvSpPr/>
            <p:nvPr/>
          </p:nvSpPr>
          <p:spPr>
            <a:xfrm>
              <a:off x="2154675" y="412565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0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6"/>
            <p:cNvSpPr/>
            <p:nvPr/>
          </p:nvSpPr>
          <p:spPr>
            <a:xfrm>
              <a:off x="21602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1" y="1"/>
                  </a:moveTo>
                  <a:lnTo>
                    <a:pt x="1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6"/>
            <p:cNvSpPr/>
            <p:nvPr/>
          </p:nvSpPr>
          <p:spPr>
            <a:xfrm>
              <a:off x="2160275" y="4130100"/>
              <a:ext cx="107300" cy="121850"/>
            </a:xfrm>
            <a:custGeom>
              <a:rect b="b" l="l" r="r" t="t"/>
              <a:pathLst>
                <a:path extrusionOk="0" h="2437" w="2146">
                  <a:moveTo>
                    <a:pt x="1442" y="1"/>
                  </a:moveTo>
                  <a:lnTo>
                    <a:pt x="1" y="1352"/>
                  </a:lnTo>
                  <a:lnTo>
                    <a:pt x="1" y="2436"/>
                  </a:lnTo>
                  <a:lnTo>
                    <a:pt x="2146" y="414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6"/>
            <p:cNvSpPr/>
            <p:nvPr/>
          </p:nvSpPr>
          <p:spPr>
            <a:xfrm>
              <a:off x="2160275" y="4182600"/>
              <a:ext cx="107300" cy="105100"/>
            </a:xfrm>
            <a:custGeom>
              <a:rect b="b" l="l" r="r" t="t"/>
              <a:pathLst>
                <a:path extrusionOk="0" h="2102" w="2146">
                  <a:moveTo>
                    <a:pt x="2146" y="1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6"/>
            <p:cNvSpPr/>
            <p:nvPr/>
          </p:nvSpPr>
          <p:spPr>
            <a:xfrm>
              <a:off x="1901075" y="4182600"/>
              <a:ext cx="107850" cy="105100"/>
            </a:xfrm>
            <a:custGeom>
              <a:rect b="b" l="l" r="r" t="t"/>
              <a:pathLst>
                <a:path extrusionOk="0" h="2102" w="2157">
                  <a:moveTo>
                    <a:pt x="2157" y="1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6"/>
            <p:cNvSpPr/>
            <p:nvPr/>
          </p:nvSpPr>
          <p:spPr>
            <a:xfrm>
              <a:off x="1836825" y="3558600"/>
              <a:ext cx="488850" cy="855350"/>
            </a:xfrm>
            <a:custGeom>
              <a:rect b="b" l="l" r="r" t="t"/>
              <a:pathLst>
                <a:path extrusionOk="0" h="17107" w="9777">
                  <a:moveTo>
                    <a:pt x="9777" y="1"/>
                  </a:moveTo>
                  <a:lnTo>
                    <a:pt x="6816" y="1967"/>
                  </a:lnTo>
                  <a:lnTo>
                    <a:pt x="1" y="17106"/>
                  </a:lnTo>
                  <a:lnTo>
                    <a:pt x="9777" y="17106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9"/>
          <p:cNvSpPr txBox="1"/>
          <p:nvPr>
            <p:ph type="title"/>
          </p:nvPr>
        </p:nvSpPr>
        <p:spPr>
          <a:xfrm>
            <a:off x="720000" y="1217250"/>
            <a:ext cx="7704000" cy="2709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10" name="Google Shape;610;p39"/>
          <p:cNvGrpSpPr/>
          <p:nvPr/>
        </p:nvGrpSpPr>
        <p:grpSpPr>
          <a:xfrm>
            <a:off x="-1947012" y="1495924"/>
            <a:ext cx="4035096" cy="3324056"/>
            <a:chOff x="88365" y="8640220"/>
            <a:chExt cx="3103920" cy="2556180"/>
          </a:xfrm>
        </p:grpSpPr>
        <p:sp>
          <p:nvSpPr>
            <p:cNvPr id="611" name="Google Shape;611;p39"/>
            <p:cNvSpPr/>
            <p:nvPr/>
          </p:nvSpPr>
          <p:spPr>
            <a:xfrm>
              <a:off x="1765665" y="8640880"/>
              <a:ext cx="716040" cy="985500"/>
            </a:xfrm>
            <a:custGeom>
              <a:rect b="b" l="l" r="r" t="t"/>
              <a:pathLst>
                <a:path extrusionOk="0" h="16425" w="11934">
                  <a:moveTo>
                    <a:pt x="7877" y="0"/>
                  </a:moveTo>
                  <a:cubicBezTo>
                    <a:pt x="6738" y="0"/>
                    <a:pt x="5721" y="458"/>
                    <a:pt x="4984" y="1207"/>
                  </a:cubicBezTo>
                  <a:cubicBezTo>
                    <a:pt x="4492" y="794"/>
                    <a:pt x="3855" y="559"/>
                    <a:pt x="3162" y="559"/>
                  </a:cubicBezTo>
                  <a:cubicBezTo>
                    <a:pt x="1565" y="559"/>
                    <a:pt x="246" y="1877"/>
                    <a:pt x="246" y="3475"/>
                  </a:cubicBezTo>
                  <a:cubicBezTo>
                    <a:pt x="246" y="4123"/>
                    <a:pt x="447" y="4704"/>
                    <a:pt x="794" y="5185"/>
                  </a:cubicBezTo>
                  <a:cubicBezTo>
                    <a:pt x="302" y="5632"/>
                    <a:pt x="0" y="6257"/>
                    <a:pt x="0" y="6972"/>
                  </a:cubicBezTo>
                  <a:cubicBezTo>
                    <a:pt x="0" y="7855"/>
                    <a:pt x="470" y="8604"/>
                    <a:pt x="1174" y="9039"/>
                  </a:cubicBezTo>
                  <a:cubicBezTo>
                    <a:pt x="850" y="9509"/>
                    <a:pt x="648" y="10090"/>
                    <a:pt x="648" y="10704"/>
                  </a:cubicBezTo>
                  <a:cubicBezTo>
                    <a:pt x="648" y="12324"/>
                    <a:pt x="1956" y="13620"/>
                    <a:pt x="3576" y="13620"/>
                  </a:cubicBezTo>
                  <a:lnTo>
                    <a:pt x="3710" y="13620"/>
                  </a:lnTo>
                  <a:cubicBezTo>
                    <a:pt x="3699" y="13676"/>
                    <a:pt x="3699" y="13732"/>
                    <a:pt x="3699" y="13799"/>
                  </a:cubicBezTo>
                  <a:lnTo>
                    <a:pt x="3699" y="13833"/>
                  </a:lnTo>
                  <a:lnTo>
                    <a:pt x="3665" y="13833"/>
                  </a:lnTo>
                  <a:cubicBezTo>
                    <a:pt x="3207" y="13833"/>
                    <a:pt x="2849" y="14201"/>
                    <a:pt x="2849" y="14648"/>
                  </a:cubicBezTo>
                  <a:cubicBezTo>
                    <a:pt x="2849" y="15117"/>
                    <a:pt x="3218" y="15475"/>
                    <a:pt x="3665" y="15475"/>
                  </a:cubicBezTo>
                  <a:cubicBezTo>
                    <a:pt x="3889" y="15475"/>
                    <a:pt x="4101" y="15397"/>
                    <a:pt x="4246" y="15252"/>
                  </a:cubicBezTo>
                  <a:cubicBezTo>
                    <a:pt x="4369" y="15419"/>
                    <a:pt x="4559" y="15520"/>
                    <a:pt x="4771" y="15520"/>
                  </a:cubicBezTo>
                  <a:cubicBezTo>
                    <a:pt x="4838" y="15520"/>
                    <a:pt x="4894" y="15509"/>
                    <a:pt x="4950" y="15486"/>
                  </a:cubicBezTo>
                  <a:lnTo>
                    <a:pt x="4950" y="15486"/>
                  </a:lnTo>
                  <a:cubicBezTo>
                    <a:pt x="4816" y="15587"/>
                    <a:pt x="4715" y="15732"/>
                    <a:pt x="4715" y="15911"/>
                  </a:cubicBezTo>
                  <a:cubicBezTo>
                    <a:pt x="4715" y="16201"/>
                    <a:pt x="4950" y="16425"/>
                    <a:pt x="5229" y="16425"/>
                  </a:cubicBezTo>
                  <a:cubicBezTo>
                    <a:pt x="5497" y="16425"/>
                    <a:pt x="5699" y="16235"/>
                    <a:pt x="5732" y="15989"/>
                  </a:cubicBezTo>
                  <a:cubicBezTo>
                    <a:pt x="6101" y="15967"/>
                    <a:pt x="6391" y="15654"/>
                    <a:pt x="6391" y="15296"/>
                  </a:cubicBezTo>
                  <a:cubicBezTo>
                    <a:pt x="6391" y="15129"/>
                    <a:pt x="6335" y="14983"/>
                    <a:pt x="6257" y="14872"/>
                  </a:cubicBezTo>
                  <a:cubicBezTo>
                    <a:pt x="6704" y="14793"/>
                    <a:pt x="7039" y="14414"/>
                    <a:pt x="7062" y="13955"/>
                  </a:cubicBezTo>
                  <a:cubicBezTo>
                    <a:pt x="7944" y="13497"/>
                    <a:pt x="8559" y="12570"/>
                    <a:pt x="8559" y="11509"/>
                  </a:cubicBezTo>
                  <a:cubicBezTo>
                    <a:pt x="8559" y="11375"/>
                    <a:pt x="8548" y="11218"/>
                    <a:pt x="8525" y="11073"/>
                  </a:cubicBezTo>
                  <a:lnTo>
                    <a:pt x="8525" y="11073"/>
                  </a:lnTo>
                  <a:cubicBezTo>
                    <a:pt x="8615" y="11095"/>
                    <a:pt x="8693" y="11106"/>
                    <a:pt x="8782" y="11106"/>
                  </a:cubicBezTo>
                  <a:cubicBezTo>
                    <a:pt x="9900" y="11106"/>
                    <a:pt x="10805" y="10201"/>
                    <a:pt x="10805" y="9084"/>
                  </a:cubicBezTo>
                  <a:cubicBezTo>
                    <a:pt x="10805" y="8648"/>
                    <a:pt x="10682" y="8257"/>
                    <a:pt x="10447" y="7922"/>
                  </a:cubicBezTo>
                  <a:cubicBezTo>
                    <a:pt x="10525" y="7710"/>
                    <a:pt x="10570" y="7475"/>
                    <a:pt x="10570" y="7229"/>
                  </a:cubicBezTo>
                  <a:cubicBezTo>
                    <a:pt x="10570" y="7185"/>
                    <a:pt x="10559" y="7140"/>
                    <a:pt x="10559" y="7118"/>
                  </a:cubicBezTo>
                  <a:cubicBezTo>
                    <a:pt x="11408" y="6369"/>
                    <a:pt x="11933" y="5285"/>
                    <a:pt x="11922" y="4067"/>
                  </a:cubicBezTo>
                  <a:cubicBezTo>
                    <a:pt x="11922" y="1822"/>
                    <a:pt x="10112" y="0"/>
                    <a:pt x="7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1936605" y="8640220"/>
              <a:ext cx="545100" cy="986160"/>
            </a:xfrm>
            <a:custGeom>
              <a:rect b="b" l="l" r="r" t="t"/>
              <a:pathLst>
                <a:path extrusionOk="0" h="16436" w="9085">
                  <a:moveTo>
                    <a:pt x="5040" y="0"/>
                  </a:moveTo>
                  <a:cubicBezTo>
                    <a:pt x="3911" y="0"/>
                    <a:pt x="2883" y="458"/>
                    <a:pt x="2146" y="1196"/>
                  </a:cubicBezTo>
                  <a:cubicBezTo>
                    <a:pt x="2679" y="1130"/>
                    <a:pt x="3192" y="1087"/>
                    <a:pt x="3678" y="1087"/>
                  </a:cubicBezTo>
                  <a:cubicBezTo>
                    <a:pt x="5087" y="1087"/>
                    <a:pt x="6261" y="1449"/>
                    <a:pt x="6984" y="2671"/>
                  </a:cubicBezTo>
                  <a:cubicBezTo>
                    <a:pt x="7788" y="4481"/>
                    <a:pt x="6481" y="5833"/>
                    <a:pt x="5062" y="7140"/>
                  </a:cubicBezTo>
                  <a:cubicBezTo>
                    <a:pt x="5844" y="7508"/>
                    <a:pt x="6727" y="8179"/>
                    <a:pt x="6403" y="8961"/>
                  </a:cubicBezTo>
                  <a:cubicBezTo>
                    <a:pt x="6011" y="9553"/>
                    <a:pt x="5570" y="9933"/>
                    <a:pt x="5032" y="9933"/>
                  </a:cubicBezTo>
                  <a:cubicBezTo>
                    <a:pt x="4940" y="9933"/>
                    <a:pt x="4846" y="9922"/>
                    <a:pt x="4749" y="9899"/>
                  </a:cubicBezTo>
                  <a:cubicBezTo>
                    <a:pt x="4671" y="10838"/>
                    <a:pt x="4313" y="11642"/>
                    <a:pt x="3598" y="12291"/>
                  </a:cubicBezTo>
                  <a:cubicBezTo>
                    <a:pt x="2905" y="13068"/>
                    <a:pt x="2132" y="13638"/>
                    <a:pt x="1067" y="13638"/>
                  </a:cubicBezTo>
                  <a:cubicBezTo>
                    <a:pt x="999" y="13638"/>
                    <a:pt x="931" y="13636"/>
                    <a:pt x="861" y="13631"/>
                  </a:cubicBezTo>
                  <a:cubicBezTo>
                    <a:pt x="850" y="13687"/>
                    <a:pt x="850" y="13743"/>
                    <a:pt x="850" y="13810"/>
                  </a:cubicBezTo>
                  <a:lnTo>
                    <a:pt x="850" y="13844"/>
                  </a:lnTo>
                  <a:lnTo>
                    <a:pt x="816" y="13844"/>
                  </a:lnTo>
                  <a:cubicBezTo>
                    <a:pt x="358" y="13844"/>
                    <a:pt x="0" y="14212"/>
                    <a:pt x="0" y="14659"/>
                  </a:cubicBezTo>
                  <a:cubicBezTo>
                    <a:pt x="0" y="15128"/>
                    <a:pt x="369" y="15486"/>
                    <a:pt x="816" y="15486"/>
                  </a:cubicBezTo>
                  <a:cubicBezTo>
                    <a:pt x="1040" y="15486"/>
                    <a:pt x="1252" y="15408"/>
                    <a:pt x="1397" y="15263"/>
                  </a:cubicBezTo>
                  <a:cubicBezTo>
                    <a:pt x="1520" y="15430"/>
                    <a:pt x="1710" y="15531"/>
                    <a:pt x="1922" y="15531"/>
                  </a:cubicBezTo>
                  <a:cubicBezTo>
                    <a:pt x="1989" y="15531"/>
                    <a:pt x="2045" y="15520"/>
                    <a:pt x="2101" y="15497"/>
                  </a:cubicBezTo>
                  <a:lnTo>
                    <a:pt x="2101" y="15497"/>
                  </a:lnTo>
                  <a:cubicBezTo>
                    <a:pt x="1967" y="15598"/>
                    <a:pt x="1866" y="15743"/>
                    <a:pt x="1866" y="15922"/>
                  </a:cubicBezTo>
                  <a:cubicBezTo>
                    <a:pt x="1866" y="16212"/>
                    <a:pt x="2101" y="16436"/>
                    <a:pt x="2380" y="16436"/>
                  </a:cubicBezTo>
                  <a:cubicBezTo>
                    <a:pt x="2648" y="16436"/>
                    <a:pt x="2850" y="16246"/>
                    <a:pt x="2883" y="16000"/>
                  </a:cubicBezTo>
                  <a:cubicBezTo>
                    <a:pt x="3252" y="15978"/>
                    <a:pt x="3542" y="15665"/>
                    <a:pt x="3542" y="15307"/>
                  </a:cubicBezTo>
                  <a:cubicBezTo>
                    <a:pt x="3542" y="15140"/>
                    <a:pt x="3486" y="14994"/>
                    <a:pt x="3408" y="14883"/>
                  </a:cubicBezTo>
                  <a:cubicBezTo>
                    <a:pt x="3855" y="14804"/>
                    <a:pt x="4190" y="14425"/>
                    <a:pt x="4213" y="13966"/>
                  </a:cubicBezTo>
                  <a:cubicBezTo>
                    <a:pt x="5095" y="13508"/>
                    <a:pt x="5710" y="12581"/>
                    <a:pt x="5710" y="11520"/>
                  </a:cubicBezTo>
                  <a:cubicBezTo>
                    <a:pt x="5710" y="11386"/>
                    <a:pt x="5699" y="11229"/>
                    <a:pt x="5676" y="11084"/>
                  </a:cubicBezTo>
                  <a:lnTo>
                    <a:pt x="5676" y="11084"/>
                  </a:lnTo>
                  <a:cubicBezTo>
                    <a:pt x="5766" y="11106"/>
                    <a:pt x="5844" y="11117"/>
                    <a:pt x="5933" y="11117"/>
                  </a:cubicBezTo>
                  <a:cubicBezTo>
                    <a:pt x="7051" y="11117"/>
                    <a:pt x="7956" y="10212"/>
                    <a:pt x="7956" y="9095"/>
                  </a:cubicBezTo>
                  <a:cubicBezTo>
                    <a:pt x="7956" y="8659"/>
                    <a:pt x="7833" y="8268"/>
                    <a:pt x="7598" y="7933"/>
                  </a:cubicBezTo>
                  <a:cubicBezTo>
                    <a:pt x="7676" y="7721"/>
                    <a:pt x="7721" y="7486"/>
                    <a:pt x="7721" y="7240"/>
                  </a:cubicBezTo>
                  <a:cubicBezTo>
                    <a:pt x="7721" y="7196"/>
                    <a:pt x="7710" y="7151"/>
                    <a:pt x="7710" y="7129"/>
                  </a:cubicBezTo>
                  <a:cubicBezTo>
                    <a:pt x="8559" y="6380"/>
                    <a:pt x="9084" y="5296"/>
                    <a:pt x="9084" y="4067"/>
                  </a:cubicBezTo>
                  <a:cubicBezTo>
                    <a:pt x="9084" y="1810"/>
                    <a:pt x="7274" y="0"/>
                    <a:pt x="5040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325665" y="10021840"/>
              <a:ext cx="2580360" cy="261540"/>
            </a:xfrm>
            <a:custGeom>
              <a:rect b="b" l="l" r="r" t="t"/>
              <a:pathLst>
                <a:path extrusionOk="0" h="4359" w="43006">
                  <a:moveTo>
                    <a:pt x="1107" y="1"/>
                  </a:moveTo>
                  <a:lnTo>
                    <a:pt x="1107" y="23"/>
                  </a:lnTo>
                  <a:lnTo>
                    <a:pt x="548" y="23"/>
                  </a:lnTo>
                  <a:cubicBezTo>
                    <a:pt x="235" y="23"/>
                    <a:pt x="1" y="258"/>
                    <a:pt x="1" y="559"/>
                  </a:cubicBezTo>
                  <a:lnTo>
                    <a:pt x="1" y="783"/>
                  </a:lnTo>
                  <a:lnTo>
                    <a:pt x="1" y="4224"/>
                  </a:lnTo>
                  <a:lnTo>
                    <a:pt x="1107" y="4224"/>
                  </a:lnTo>
                  <a:lnTo>
                    <a:pt x="1107" y="1062"/>
                  </a:lnTo>
                  <a:cubicBezTo>
                    <a:pt x="1107" y="917"/>
                    <a:pt x="1230" y="783"/>
                    <a:pt x="1386" y="783"/>
                  </a:cubicBezTo>
                  <a:lnTo>
                    <a:pt x="41576" y="783"/>
                  </a:lnTo>
                  <a:cubicBezTo>
                    <a:pt x="41799" y="783"/>
                    <a:pt x="41989" y="973"/>
                    <a:pt x="41989" y="1196"/>
                  </a:cubicBezTo>
                  <a:lnTo>
                    <a:pt x="41989" y="4358"/>
                  </a:lnTo>
                  <a:lnTo>
                    <a:pt x="43006" y="4358"/>
                  </a:lnTo>
                  <a:lnTo>
                    <a:pt x="43006" y="783"/>
                  </a:lnTo>
                  <a:lnTo>
                    <a:pt x="43006" y="638"/>
                  </a:lnTo>
                  <a:lnTo>
                    <a:pt x="43006" y="582"/>
                  </a:lnTo>
                  <a:cubicBezTo>
                    <a:pt x="43006" y="269"/>
                    <a:pt x="42749" y="1"/>
                    <a:pt x="42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2020425" y="9704740"/>
              <a:ext cx="155580" cy="612120"/>
            </a:xfrm>
            <a:custGeom>
              <a:rect b="b" l="l" r="r" t="t"/>
              <a:pathLst>
                <a:path extrusionOk="0" h="10202" w="2593">
                  <a:moveTo>
                    <a:pt x="257" y="1"/>
                  </a:moveTo>
                  <a:lnTo>
                    <a:pt x="246" y="582"/>
                  </a:lnTo>
                  <a:lnTo>
                    <a:pt x="0" y="10202"/>
                  </a:lnTo>
                  <a:lnTo>
                    <a:pt x="2592" y="10202"/>
                  </a:lnTo>
                  <a:lnTo>
                    <a:pt x="2358" y="1141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2035125" y="9704740"/>
              <a:ext cx="126780" cy="68460"/>
            </a:xfrm>
            <a:custGeom>
              <a:rect b="b" l="l" r="r" t="t"/>
              <a:pathLst>
                <a:path extrusionOk="0" h="1141" w="2113">
                  <a:moveTo>
                    <a:pt x="12" y="1"/>
                  </a:moveTo>
                  <a:lnTo>
                    <a:pt x="1" y="582"/>
                  </a:lnTo>
                  <a:lnTo>
                    <a:pt x="2113" y="1141"/>
                  </a:lnTo>
                  <a:lnTo>
                    <a:pt x="2079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1994265" y="9686020"/>
              <a:ext cx="208560" cy="47640"/>
            </a:xfrm>
            <a:custGeom>
              <a:rect b="b" l="l" r="r" t="t"/>
              <a:pathLst>
                <a:path extrusionOk="0" h="794" w="3476">
                  <a:moveTo>
                    <a:pt x="403" y="0"/>
                  </a:moveTo>
                  <a:cubicBezTo>
                    <a:pt x="179" y="0"/>
                    <a:pt x="0" y="179"/>
                    <a:pt x="0" y="391"/>
                  </a:cubicBezTo>
                  <a:lnTo>
                    <a:pt x="0" y="402"/>
                  </a:lnTo>
                  <a:cubicBezTo>
                    <a:pt x="0" y="626"/>
                    <a:pt x="179" y="793"/>
                    <a:pt x="403" y="793"/>
                  </a:cubicBezTo>
                  <a:lnTo>
                    <a:pt x="3073" y="793"/>
                  </a:lnTo>
                  <a:cubicBezTo>
                    <a:pt x="3296" y="793"/>
                    <a:pt x="3475" y="615"/>
                    <a:pt x="3475" y="402"/>
                  </a:cubicBezTo>
                  <a:lnTo>
                    <a:pt x="3475" y="391"/>
                  </a:lnTo>
                  <a:cubicBezTo>
                    <a:pt x="3475" y="168"/>
                    <a:pt x="3296" y="0"/>
                    <a:pt x="3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617265" y="9835480"/>
              <a:ext cx="1906680" cy="1314000"/>
            </a:xfrm>
            <a:custGeom>
              <a:rect b="b" l="l" r="r" t="t"/>
              <a:pathLst>
                <a:path extrusionOk="0" h="21900" w="31778">
                  <a:moveTo>
                    <a:pt x="1" y="1"/>
                  </a:moveTo>
                  <a:lnTo>
                    <a:pt x="1" y="21900"/>
                  </a:lnTo>
                  <a:lnTo>
                    <a:pt x="31777" y="21900"/>
                  </a:lnTo>
                  <a:lnTo>
                    <a:pt x="31732" y="114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1076505" y="10388560"/>
              <a:ext cx="459960" cy="760920"/>
            </a:xfrm>
            <a:custGeom>
              <a:rect b="b" l="l" r="r" t="t"/>
              <a:pathLst>
                <a:path extrusionOk="0" h="12682" w="7666">
                  <a:moveTo>
                    <a:pt x="1" y="0"/>
                  </a:moveTo>
                  <a:lnTo>
                    <a:pt x="1" y="12682"/>
                  </a:lnTo>
                  <a:lnTo>
                    <a:pt x="7665" y="12682"/>
                  </a:lnTo>
                  <a:lnTo>
                    <a:pt x="7665" y="50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1203225" y="10852480"/>
              <a:ext cx="167640" cy="295680"/>
            </a:xfrm>
            <a:custGeom>
              <a:rect b="b" l="l" r="r" t="t"/>
              <a:pathLst>
                <a:path extrusionOk="0" h="4928" w="2794">
                  <a:moveTo>
                    <a:pt x="0" y="0"/>
                  </a:moveTo>
                  <a:lnTo>
                    <a:pt x="0" y="4927"/>
                  </a:lnTo>
                  <a:lnTo>
                    <a:pt x="2793" y="4927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1175745" y="10822960"/>
              <a:ext cx="219240" cy="36960"/>
            </a:xfrm>
            <a:custGeom>
              <a:rect b="b" l="l" r="r" t="t"/>
              <a:pathLst>
                <a:path extrusionOk="0" h="616" w="3654">
                  <a:moveTo>
                    <a:pt x="0" y="1"/>
                  </a:moveTo>
                  <a:lnTo>
                    <a:pt x="0" y="615"/>
                  </a:lnTo>
                  <a:lnTo>
                    <a:pt x="3654" y="615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1137525" y="1055416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0"/>
                  </a:moveTo>
                  <a:lnTo>
                    <a:pt x="0" y="458"/>
                  </a:lnTo>
                  <a:lnTo>
                    <a:pt x="1978" y="458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1143525" y="10558180"/>
              <a:ext cx="106680" cy="18840"/>
            </a:xfrm>
            <a:custGeom>
              <a:rect b="b" l="l" r="r" t="t"/>
              <a:pathLst>
                <a:path extrusionOk="0" h="314" w="1778">
                  <a:moveTo>
                    <a:pt x="1" y="0"/>
                  </a:moveTo>
                  <a:lnTo>
                    <a:pt x="1" y="313"/>
                  </a:lnTo>
                  <a:lnTo>
                    <a:pt x="1777" y="313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1137525" y="1060780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0"/>
                  </a:moveTo>
                  <a:lnTo>
                    <a:pt x="0" y="458"/>
                  </a:lnTo>
                  <a:lnTo>
                    <a:pt x="1978" y="458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1143525" y="10611820"/>
              <a:ext cx="106680" cy="18780"/>
            </a:xfrm>
            <a:custGeom>
              <a:rect b="b" l="l" r="r" t="t"/>
              <a:pathLst>
                <a:path extrusionOk="0" h="313" w="1778">
                  <a:moveTo>
                    <a:pt x="1" y="0"/>
                  </a:moveTo>
                  <a:lnTo>
                    <a:pt x="1" y="313"/>
                  </a:lnTo>
                  <a:lnTo>
                    <a:pt x="1777" y="313"/>
                  </a:lnTo>
                  <a:lnTo>
                    <a:pt x="17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1137525" y="10661380"/>
              <a:ext cx="118680" cy="27540"/>
            </a:xfrm>
            <a:custGeom>
              <a:rect b="b" l="l" r="r" t="t"/>
              <a:pathLst>
                <a:path extrusionOk="0" h="459" w="1978">
                  <a:moveTo>
                    <a:pt x="0" y="1"/>
                  </a:moveTo>
                  <a:lnTo>
                    <a:pt x="0" y="459"/>
                  </a:lnTo>
                  <a:lnTo>
                    <a:pt x="1978" y="459"/>
                  </a:lnTo>
                  <a:lnTo>
                    <a:pt x="1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1143525" y="10665400"/>
              <a:ext cx="106680" cy="18840"/>
            </a:xfrm>
            <a:custGeom>
              <a:rect b="b" l="l" r="r" t="t"/>
              <a:pathLst>
                <a:path extrusionOk="0" h="314" w="1778">
                  <a:moveTo>
                    <a:pt x="1" y="1"/>
                  </a:moveTo>
                  <a:lnTo>
                    <a:pt x="1" y="314"/>
                  </a:lnTo>
                  <a:lnTo>
                    <a:pt x="1777" y="314"/>
                  </a:lnTo>
                  <a:lnTo>
                    <a:pt x="17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1076505" y="10322200"/>
              <a:ext cx="459960" cy="381480"/>
            </a:xfrm>
            <a:custGeom>
              <a:rect b="b" l="l" r="r" t="t"/>
              <a:pathLst>
                <a:path extrusionOk="0" h="6358" w="7666">
                  <a:moveTo>
                    <a:pt x="1" y="0"/>
                  </a:moveTo>
                  <a:lnTo>
                    <a:pt x="1" y="1252"/>
                  </a:lnTo>
                  <a:lnTo>
                    <a:pt x="7665" y="6358"/>
                  </a:lnTo>
                  <a:lnTo>
                    <a:pt x="7665" y="5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1536405" y="10388560"/>
              <a:ext cx="459240" cy="760920"/>
            </a:xfrm>
            <a:custGeom>
              <a:rect b="b" l="l" r="r" t="t"/>
              <a:pathLst>
                <a:path extrusionOk="0" h="12682" w="7654">
                  <a:moveTo>
                    <a:pt x="0" y="0"/>
                  </a:moveTo>
                  <a:lnTo>
                    <a:pt x="0" y="12682"/>
                  </a:lnTo>
                  <a:lnTo>
                    <a:pt x="7654" y="12682"/>
                  </a:lnTo>
                  <a:lnTo>
                    <a:pt x="7654" y="50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1536405" y="10322200"/>
              <a:ext cx="459240" cy="381480"/>
            </a:xfrm>
            <a:custGeom>
              <a:rect b="b" l="l" r="r" t="t"/>
              <a:pathLst>
                <a:path extrusionOk="0" h="6358" w="7654">
                  <a:moveTo>
                    <a:pt x="0" y="0"/>
                  </a:moveTo>
                  <a:lnTo>
                    <a:pt x="0" y="1252"/>
                  </a:lnTo>
                  <a:lnTo>
                    <a:pt x="7654" y="6358"/>
                  </a:lnTo>
                  <a:lnTo>
                    <a:pt x="7654" y="5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617265" y="10388560"/>
              <a:ext cx="459300" cy="760920"/>
            </a:xfrm>
            <a:custGeom>
              <a:rect b="b" l="l" r="r" t="t"/>
              <a:pathLst>
                <a:path extrusionOk="0" h="12682" w="7655">
                  <a:moveTo>
                    <a:pt x="1" y="0"/>
                  </a:moveTo>
                  <a:lnTo>
                    <a:pt x="1" y="12682"/>
                  </a:lnTo>
                  <a:lnTo>
                    <a:pt x="7655" y="12682"/>
                  </a:lnTo>
                  <a:lnTo>
                    <a:pt x="7655" y="50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617265" y="10322200"/>
              <a:ext cx="459300" cy="381480"/>
            </a:xfrm>
            <a:custGeom>
              <a:rect b="b" l="l" r="r" t="t"/>
              <a:pathLst>
                <a:path extrusionOk="0" h="6358" w="7655">
                  <a:moveTo>
                    <a:pt x="1" y="0"/>
                  </a:moveTo>
                  <a:lnTo>
                    <a:pt x="1" y="1252"/>
                  </a:lnTo>
                  <a:lnTo>
                    <a:pt x="7655" y="6358"/>
                  </a:lnTo>
                  <a:lnTo>
                    <a:pt x="7655" y="5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668925" y="10744540"/>
              <a:ext cx="355380" cy="276240"/>
            </a:xfrm>
            <a:custGeom>
              <a:rect b="b" l="l" r="r" t="t"/>
              <a:pathLst>
                <a:path extrusionOk="0" h="4604" w="5923">
                  <a:moveTo>
                    <a:pt x="0" y="0"/>
                  </a:moveTo>
                  <a:lnTo>
                    <a:pt x="0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679665" y="10754560"/>
              <a:ext cx="335220" cy="256140"/>
            </a:xfrm>
            <a:custGeom>
              <a:rect b="b" l="l" r="r" t="t"/>
              <a:pathLst>
                <a:path extrusionOk="0" h="4269" w="5587">
                  <a:moveTo>
                    <a:pt x="0" y="1"/>
                  </a:moveTo>
                  <a:lnTo>
                    <a:pt x="0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679665" y="10754560"/>
              <a:ext cx="335880" cy="256140"/>
            </a:xfrm>
            <a:custGeom>
              <a:rect b="b" l="l" r="r" t="t"/>
              <a:pathLst>
                <a:path extrusionOk="0" h="4269" w="5598">
                  <a:moveTo>
                    <a:pt x="749" y="1"/>
                  </a:moveTo>
                  <a:lnTo>
                    <a:pt x="749" y="1979"/>
                  </a:lnTo>
                  <a:lnTo>
                    <a:pt x="0" y="1979"/>
                  </a:lnTo>
                  <a:lnTo>
                    <a:pt x="0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1" y="4269"/>
                  </a:lnTo>
                  <a:lnTo>
                    <a:pt x="961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5" y="4269"/>
                  </a:lnTo>
                  <a:lnTo>
                    <a:pt x="2905" y="2224"/>
                  </a:lnTo>
                  <a:lnTo>
                    <a:pt x="4637" y="2224"/>
                  </a:lnTo>
                  <a:lnTo>
                    <a:pt x="4637" y="4269"/>
                  </a:lnTo>
                  <a:lnTo>
                    <a:pt x="4838" y="4269"/>
                  </a:lnTo>
                  <a:lnTo>
                    <a:pt x="4838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38" y="1979"/>
                  </a:lnTo>
                  <a:lnTo>
                    <a:pt x="4838" y="1"/>
                  </a:lnTo>
                  <a:lnTo>
                    <a:pt x="4637" y="1"/>
                  </a:lnTo>
                  <a:lnTo>
                    <a:pt x="4637" y="1979"/>
                  </a:lnTo>
                  <a:lnTo>
                    <a:pt x="2905" y="1979"/>
                  </a:lnTo>
                  <a:lnTo>
                    <a:pt x="2905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1" y="1979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67966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7" y="1"/>
                  </a:moveTo>
                  <a:lnTo>
                    <a:pt x="0" y="2738"/>
                  </a:lnTo>
                  <a:lnTo>
                    <a:pt x="0" y="4202"/>
                  </a:lnTo>
                  <a:lnTo>
                    <a:pt x="2212" y="1979"/>
                  </a:lnTo>
                  <a:lnTo>
                    <a:pt x="4201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74464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5" y="414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1588665" y="10744540"/>
              <a:ext cx="355380" cy="276240"/>
            </a:xfrm>
            <a:custGeom>
              <a:rect b="b" l="l" r="r" t="t"/>
              <a:pathLst>
                <a:path extrusionOk="0" h="4604" w="5923">
                  <a:moveTo>
                    <a:pt x="1" y="0"/>
                  </a:moveTo>
                  <a:lnTo>
                    <a:pt x="1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1598745" y="10754560"/>
              <a:ext cx="335220" cy="256140"/>
            </a:xfrm>
            <a:custGeom>
              <a:rect b="b" l="l" r="r" t="t"/>
              <a:pathLst>
                <a:path extrusionOk="0" h="4269" w="5587">
                  <a:moveTo>
                    <a:pt x="0" y="1"/>
                  </a:moveTo>
                  <a:lnTo>
                    <a:pt x="0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1598085" y="10754560"/>
              <a:ext cx="335880" cy="256140"/>
            </a:xfrm>
            <a:custGeom>
              <a:rect b="b" l="l" r="r" t="t"/>
              <a:pathLst>
                <a:path extrusionOk="0" h="4269" w="5598">
                  <a:moveTo>
                    <a:pt x="749" y="1"/>
                  </a:moveTo>
                  <a:lnTo>
                    <a:pt x="749" y="1979"/>
                  </a:lnTo>
                  <a:lnTo>
                    <a:pt x="0" y="1979"/>
                  </a:lnTo>
                  <a:lnTo>
                    <a:pt x="0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1" y="4269"/>
                  </a:lnTo>
                  <a:lnTo>
                    <a:pt x="961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5" y="4269"/>
                  </a:lnTo>
                  <a:lnTo>
                    <a:pt x="2905" y="2224"/>
                  </a:lnTo>
                  <a:lnTo>
                    <a:pt x="4626" y="2224"/>
                  </a:lnTo>
                  <a:lnTo>
                    <a:pt x="4626" y="4269"/>
                  </a:lnTo>
                  <a:lnTo>
                    <a:pt x="4838" y="4269"/>
                  </a:lnTo>
                  <a:lnTo>
                    <a:pt x="4838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38" y="1979"/>
                  </a:lnTo>
                  <a:lnTo>
                    <a:pt x="4838" y="1"/>
                  </a:lnTo>
                  <a:lnTo>
                    <a:pt x="4626" y="1"/>
                  </a:lnTo>
                  <a:lnTo>
                    <a:pt x="4626" y="1979"/>
                  </a:lnTo>
                  <a:lnTo>
                    <a:pt x="2905" y="1979"/>
                  </a:lnTo>
                  <a:lnTo>
                    <a:pt x="2905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1" y="1979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159808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8" y="1"/>
                  </a:moveTo>
                  <a:lnTo>
                    <a:pt x="0" y="2738"/>
                  </a:lnTo>
                  <a:lnTo>
                    <a:pt x="0" y="4202"/>
                  </a:lnTo>
                  <a:cubicBezTo>
                    <a:pt x="637" y="3565"/>
                    <a:pt x="1587" y="2627"/>
                    <a:pt x="2212" y="1979"/>
                  </a:cubicBezTo>
                  <a:lnTo>
                    <a:pt x="4201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166306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5" y="414"/>
                  </a:lnTo>
                  <a:lnTo>
                    <a:pt x="4515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2098185" y="10744540"/>
              <a:ext cx="355320" cy="276240"/>
            </a:xfrm>
            <a:custGeom>
              <a:rect b="b" l="l" r="r" t="t"/>
              <a:pathLst>
                <a:path extrusionOk="0" h="4604" w="5922">
                  <a:moveTo>
                    <a:pt x="0" y="0"/>
                  </a:moveTo>
                  <a:lnTo>
                    <a:pt x="0" y="4604"/>
                  </a:lnTo>
                  <a:lnTo>
                    <a:pt x="5922" y="4604"/>
                  </a:lnTo>
                  <a:lnTo>
                    <a:pt x="59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2108205" y="10754560"/>
              <a:ext cx="335280" cy="256140"/>
            </a:xfrm>
            <a:custGeom>
              <a:rect b="b" l="l" r="r" t="t"/>
              <a:pathLst>
                <a:path extrusionOk="0" h="4269" w="5588">
                  <a:moveTo>
                    <a:pt x="1" y="1"/>
                  </a:moveTo>
                  <a:lnTo>
                    <a:pt x="1" y="4269"/>
                  </a:lnTo>
                  <a:lnTo>
                    <a:pt x="5587" y="4269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2108205" y="10754560"/>
              <a:ext cx="335940" cy="256140"/>
            </a:xfrm>
            <a:custGeom>
              <a:rect b="b" l="l" r="r" t="t"/>
              <a:pathLst>
                <a:path extrusionOk="0" h="4269" w="5599">
                  <a:moveTo>
                    <a:pt x="749" y="1"/>
                  </a:moveTo>
                  <a:lnTo>
                    <a:pt x="749" y="1979"/>
                  </a:lnTo>
                  <a:lnTo>
                    <a:pt x="1" y="1979"/>
                  </a:lnTo>
                  <a:lnTo>
                    <a:pt x="1" y="2224"/>
                  </a:lnTo>
                  <a:lnTo>
                    <a:pt x="749" y="2224"/>
                  </a:lnTo>
                  <a:lnTo>
                    <a:pt x="749" y="4269"/>
                  </a:lnTo>
                  <a:lnTo>
                    <a:pt x="962" y="4269"/>
                  </a:lnTo>
                  <a:lnTo>
                    <a:pt x="962" y="2224"/>
                  </a:lnTo>
                  <a:lnTo>
                    <a:pt x="2693" y="2224"/>
                  </a:lnTo>
                  <a:lnTo>
                    <a:pt x="2693" y="4269"/>
                  </a:lnTo>
                  <a:lnTo>
                    <a:pt x="2906" y="4269"/>
                  </a:lnTo>
                  <a:lnTo>
                    <a:pt x="2906" y="2224"/>
                  </a:lnTo>
                  <a:lnTo>
                    <a:pt x="4638" y="2224"/>
                  </a:lnTo>
                  <a:lnTo>
                    <a:pt x="4638" y="4269"/>
                  </a:lnTo>
                  <a:lnTo>
                    <a:pt x="4850" y="4269"/>
                  </a:lnTo>
                  <a:lnTo>
                    <a:pt x="4850" y="2224"/>
                  </a:lnTo>
                  <a:lnTo>
                    <a:pt x="5598" y="2224"/>
                  </a:lnTo>
                  <a:lnTo>
                    <a:pt x="5598" y="1979"/>
                  </a:lnTo>
                  <a:lnTo>
                    <a:pt x="4850" y="1979"/>
                  </a:lnTo>
                  <a:lnTo>
                    <a:pt x="4850" y="1"/>
                  </a:lnTo>
                  <a:lnTo>
                    <a:pt x="4638" y="1"/>
                  </a:lnTo>
                  <a:lnTo>
                    <a:pt x="4638" y="1979"/>
                  </a:lnTo>
                  <a:lnTo>
                    <a:pt x="2906" y="1979"/>
                  </a:lnTo>
                  <a:lnTo>
                    <a:pt x="2906" y="1"/>
                  </a:lnTo>
                  <a:lnTo>
                    <a:pt x="2693" y="1"/>
                  </a:lnTo>
                  <a:lnTo>
                    <a:pt x="2693" y="1979"/>
                  </a:lnTo>
                  <a:lnTo>
                    <a:pt x="962" y="1979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108205" y="10754560"/>
              <a:ext cx="252120" cy="252120"/>
            </a:xfrm>
            <a:custGeom>
              <a:rect b="b" l="l" r="r" t="t"/>
              <a:pathLst>
                <a:path extrusionOk="0" h="4202" w="4202">
                  <a:moveTo>
                    <a:pt x="2738" y="1"/>
                  </a:moveTo>
                  <a:lnTo>
                    <a:pt x="1" y="2738"/>
                  </a:lnTo>
                  <a:lnTo>
                    <a:pt x="1" y="4202"/>
                  </a:lnTo>
                  <a:cubicBezTo>
                    <a:pt x="626" y="3565"/>
                    <a:pt x="1576" y="2627"/>
                    <a:pt x="2224" y="1979"/>
                  </a:cubicBezTo>
                  <a:lnTo>
                    <a:pt x="4202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2173245" y="10754560"/>
              <a:ext cx="270900" cy="256140"/>
            </a:xfrm>
            <a:custGeom>
              <a:rect b="b" l="l" r="r" t="t"/>
              <a:pathLst>
                <a:path extrusionOk="0" h="4269" w="4515">
                  <a:moveTo>
                    <a:pt x="4280" y="1"/>
                  </a:moveTo>
                  <a:lnTo>
                    <a:pt x="1" y="4269"/>
                  </a:lnTo>
                  <a:lnTo>
                    <a:pt x="660" y="4269"/>
                  </a:lnTo>
                  <a:lnTo>
                    <a:pt x="4514" y="414"/>
                  </a:lnTo>
                  <a:lnTo>
                    <a:pt x="4514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616605" y="9723520"/>
              <a:ext cx="1904640" cy="809220"/>
            </a:xfrm>
            <a:custGeom>
              <a:rect b="b" l="l" r="r" t="t"/>
              <a:pathLst>
                <a:path extrusionOk="0" h="13487" w="31744">
                  <a:moveTo>
                    <a:pt x="1" y="1"/>
                  </a:moveTo>
                  <a:lnTo>
                    <a:pt x="1" y="1923"/>
                  </a:lnTo>
                  <a:lnTo>
                    <a:pt x="31743" y="13487"/>
                  </a:lnTo>
                  <a:lnTo>
                    <a:pt x="31743" y="115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616605" y="9838840"/>
              <a:ext cx="459960" cy="785760"/>
            </a:xfrm>
            <a:custGeom>
              <a:rect b="b" l="l" r="r" t="t"/>
              <a:pathLst>
                <a:path extrusionOk="0" h="13096" w="7666">
                  <a:moveTo>
                    <a:pt x="1" y="1"/>
                  </a:moveTo>
                  <a:lnTo>
                    <a:pt x="12" y="8056"/>
                  </a:lnTo>
                  <a:lnTo>
                    <a:pt x="7666" y="13095"/>
                  </a:lnTo>
                  <a:lnTo>
                    <a:pt x="7666" y="9308"/>
                  </a:lnTo>
                  <a:lnTo>
                    <a:pt x="381" y="1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1076505" y="10322200"/>
              <a:ext cx="459960" cy="299040"/>
            </a:xfrm>
            <a:custGeom>
              <a:rect b="b" l="l" r="r" t="t"/>
              <a:pathLst>
                <a:path extrusionOk="0" h="4984" w="7666">
                  <a:moveTo>
                    <a:pt x="1" y="0"/>
                  </a:moveTo>
                  <a:lnTo>
                    <a:pt x="7665" y="4983"/>
                  </a:lnTo>
                  <a:lnTo>
                    <a:pt x="7665" y="34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1995585" y="10624540"/>
              <a:ext cx="76500" cy="524940"/>
            </a:xfrm>
            <a:custGeom>
              <a:rect b="b" l="l" r="r" t="t"/>
              <a:pathLst>
                <a:path extrusionOk="0" h="8749" w="1275">
                  <a:moveTo>
                    <a:pt x="1" y="0"/>
                  </a:moveTo>
                  <a:lnTo>
                    <a:pt x="1" y="8749"/>
                  </a:lnTo>
                  <a:lnTo>
                    <a:pt x="1274" y="87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88365" y="11149420"/>
              <a:ext cx="3103920" cy="46980"/>
            </a:xfrm>
            <a:custGeom>
              <a:rect b="b" l="l" r="r" t="t"/>
              <a:pathLst>
                <a:path extrusionOk="0" h="783" w="51732">
                  <a:moveTo>
                    <a:pt x="481" y="1"/>
                  </a:moveTo>
                  <a:cubicBezTo>
                    <a:pt x="213" y="1"/>
                    <a:pt x="0" y="168"/>
                    <a:pt x="0" y="392"/>
                  </a:cubicBezTo>
                  <a:cubicBezTo>
                    <a:pt x="0" y="593"/>
                    <a:pt x="224" y="783"/>
                    <a:pt x="492" y="783"/>
                  </a:cubicBezTo>
                  <a:lnTo>
                    <a:pt x="51251" y="783"/>
                  </a:lnTo>
                  <a:cubicBezTo>
                    <a:pt x="51508" y="783"/>
                    <a:pt x="51732" y="593"/>
                    <a:pt x="51732" y="392"/>
                  </a:cubicBezTo>
                  <a:cubicBezTo>
                    <a:pt x="51732" y="180"/>
                    <a:pt x="51508" y="1"/>
                    <a:pt x="51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139965" y="10273240"/>
              <a:ext cx="437160" cy="874920"/>
            </a:xfrm>
            <a:custGeom>
              <a:rect b="b" l="l" r="r" t="t"/>
              <a:pathLst>
                <a:path extrusionOk="0" h="14582" w="7286">
                  <a:moveTo>
                    <a:pt x="3599" y="1"/>
                  </a:moveTo>
                  <a:cubicBezTo>
                    <a:pt x="1621" y="1"/>
                    <a:pt x="1" y="1610"/>
                    <a:pt x="1" y="3610"/>
                  </a:cubicBezTo>
                  <a:lnTo>
                    <a:pt x="1" y="14581"/>
                  </a:lnTo>
                  <a:lnTo>
                    <a:pt x="7286" y="14581"/>
                  </a:lnTo>
                  <a:lnTo>
                    <a:pt x="7286" y="3610"/>
                  </a:lnTo>
                  <a:cubicBezTo>
                    <a:pt x="7286" y="2012"/>
                    <a:pt x="6235" y="649"/>
                    <a:pt x="4783" y="191"/>
                  </a:cubicBezTo>
                  <a:cubicBezTo>
                    <a:pt x="4436" y="57"/>
                    <a:pt x="4057" y="1"/>
                    <a:pt x="3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103365" y="10545640"/>
              <a:ext cx="509280" cy="67560"/>
            </a:xfrm>
            <a:custGeom>
              <a:rect b="b" l="l" r="r" t="t"/>
              <a:pathLst>
                <a:path extrusionOk="0" h="1126" w="8488">
                  <a:moveTo>
                    <a:pt x="5144" y="1"/>
                  </a:moveTo>
                  <a:cubicBezTo>
                    <a:pt x="3216" y="1"/>
                    <a:pt x="946" y="8"/>
                    <a:pt x="723" y="8"/>
                  </a:cubicBezTo>
                  <a:cubicBezTo>
                    <a:pt x="716" y="8"/>
                    <a:pt x="709" y="8"/>
                    <a:pt x="702" y="8"/>
                  </a:cubicBezTo>
                  <a:cubicBezTo>
                    <a:pt x="0" y="8"/>
                    <a:pt x="14" y="1125"/>
                    <a:pt x="712" y="1125"/>
                  </a:cubicBezTo>
                  <a:cubicBezTo>
                    <a:pt x="716" y="1125"/>
                    <a:pt x="719" y="1125"/>
                    <a:pt x="723" y="1125"/>
                  </a:cubicBezTo>
                  <a:lnTo>
                    <a:pt x="7125" y="1125"/>
                  </a:lnTo>
                  <a:cubicBezTo>
                    <a:pt x="7141" y="1119"/>
                    <a:pt x="7212" y="1117"/>
                    <a:pt x="7305" y="1117"/>
                  </a:cubicBezTo>
                  <a:cubicBezTo>
                    <a:pt x="7403" y="1117"/>
                    <a:pt x="7525" y="1119"/>
                    <a:pt x="7633" y="1119"/>
                  </a:cubicBezTo>
                  <a:cubicBezTo>
                    <a:pt x="7767" y="1119"/>
                    <a:pt x="7878" y="1116"/>
                    <a:pt x="7896" y="1103"/>
                  </a:cubicBezTo>
                  <a:cubicBezTo>
                    <a:pt x="8488" y="1014"/>
                    <a:pt x="8488" y="97"/>
                    <a:pt x="7896" y="19"/>
                  </a:cubicBezTo>
                  <a:cubicBezTo>
                    <a:pt x="7843" y="5"/>
                    <a:pt x="6590" y="1"/>
                    <a:pt x="5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140625" y="10611100"/>
              <a:ext cx="437160" cy="13800"/>
            </a:xfrm>
            <a:custGeom>
              <a:rect b="b" l="l" r="r" t="t"/>
              <a:pathLst>
                <a:path extrusionOk="0" h="230" w="7286">
                  <a:moveTo>
                    <a:pt x="7286" y="1"/>
                  </a:moveTo>
                  <a:cubicBezTo>
                    <a:pt x="7241" y="12"/>
                    <a:pt x="470" y="12"/>
                    <a:pt x="1" y="12"/>
                  </a:cubicBezTo>
                  <a:lnTo>
                    <a:pt x="1" y="213"/>
                  </a:lnTo>
                  <a:cubicBezTo>
                    <a:pt x="280" y="224"/>
                    <a:pt x="2009" y="230"/>
                    <a:pt x="3715" y="230"/>
                  </a:cubicBezTo>
                  <a:cubicBezTo>
                    <a:pt x="5420" y="230"/>
                    <a:pt x="7101" y="224"/>
                    <a:pt x="7286" y="213"/>
                  </a:cubicBezTo>
                  <a:lnTo>
                    <a:pt x="7286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103545" y="10966960"/>
              <a:ext cx="509100" cy="67500"/>
            </a:xfrm>
            <a:custGeom>
              <a:rect b="b" l="l" r="r" t="t"/>
              <a:pathLst>
                <a:path extrusionOk="0" h="1125" w="8485">
                  <a:moveTo>
                    <a:pt x="3378" y="1"/>
                  </a:moveTo>
                  <a:cubicBezTo>
                    <a:pt x="2035" y="1"/>
                    <a:pt x="876" y="3"/>
                    <a:pt x="720" y="3"/>
                  </a:cubicBezTo>
                  <a:cubicBezTo>
                    <a:pt x="716" y="3"/>
                    <a:pt x="713" y="3"/>
                    <a:pt x="709" y="3"/>
                  </a:cubicBezTo>
                  <a:cubicBezTo>
                    <a:pt x="0" y="3"/>
                    <a:pt x="8" y="1120"/>
                    <a:pt x="699" y="1120"/>
                  </a:cubicBezTo>
                  <a:cubicBezTo>
                    <a:pt x="706" y="1120"/>
                    <a:pt x="713" y="1120"/>
                    <a:pt x="720" y="1120"/>
                  </a:cubicBezTo>
                  <a:lnTo>
                    <a:pt x="7122" y="1120"/>
                  </a:lnTo>
                  <a:cubicBezTo>
                    <a:pt x="7130" y="1118"/>
                    <a:pt x="7154" y="1118"/>
                    <a:pt x="7187" y="1118"/>
                  </a:cubicBezTo>
                  <a:cubicBezTo>
                    <a:pt x="7293" y="1118"/>
                    <a:pt x="7501" y="1124"/>
                    <a:pt x="7664" y="1124"/>
                  </a:cubicBezTo>
                  <a:cubicBezTo>
                    <a:pt x="7782" y="1124"/>
                    <a:pt x="7877" y="1121"/>
                    <a:pt x="7893" y="1109"/>
                  </a:cubicBezTo>
                  <a:cubicBezTo>
                    <a:pt x="8485" y="1031"/>
                    <a:pt x="8485" y="103"/>
                    <a:pt x="7893" y="25"/>
                  </a:cubicBezTo>
                  <a:cubicBezTo>
                    <a:pt x="7819" y="5"/>
                    <a:pt x="5392" y="1"/>
                    <a:pt x="3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139965" y="11034160"/>
              <a:ext cx="437160" cy="11400"/>
            </a:xfrm>
            <a:custGeom>
              <a:rect b="b" l="l" r="r" t="t"/>
              <a:pathLst>
                <a:path extrusionOk="0" h="190" w="7286">
                  <a:moveTo>
                    <a:pt x="1" y="0"/>
                  </a:moveTo>
                  <a:lnTo>
                    <a:pt x="1" y="168"/>
                  </a:lnTo>
                  <a:cubicBezTo>
                    <a:pt x="23" y="190"/>
                    <a:pt x="68" y="190"/>
                    <a:pt x="113" y="190"/>
                  </a:cubicBezTo>
                  <a:lnTo>
                    <a:pt x="7174" y="190"/>
                  </a:lnTo>
                  <a:cubicBezTo>
                    <a:pt x="7219" y="190"/>
                    <a:pt x="7241" y="190"/>
                    <a:pt x="7286" y="168"/>
                  </a:cubicBezTo>
                  <a:lnTo>
                    <a:pt x="7286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140625" y="10284640"/>
              <a:ext cx="437160" cy="864840"/>
            </a:xfrm>
            <a:custGeom>
              <a:rect b="b" l="l" r="r" t="t"/>
              <a:pathLst>
                <a:path extrusionOk="0" h="14414" w="7286">
                  <a:moveTo>
                    <a:pt x="4794" y="1"/>
                  </a:moveTo>
                  <a:lnTo>
                    <a:pt x="4794" y="1"/>
                  </a:lnTo>
                  <a:cubicBezTo>
                    <a:pt x="5286" y="459"/>
                    <a:pt x="5710" y="961"/>
                    <a:pt x="6034" y="1520"/>
                  </a:cubicBezTo>
                  <a:cubicBezTo>
                    <a:pt x="6548" y="2380"/>
                    <a:pt x="6504" y="3375"/>
                    <a:pt x="6504" y="4369"/>
                  </a:cubicBezTo>
                  <a:lnTo>
                    <a:pt x="6504" y="12682"/>
                  </a:lnTo>
                  <a:cubicBezTo>
                    <a:pt x="6537" y="12984"/>
                    <a:pt x="6425" y="13319"/>
                    <a:pt x="6113" y="13419"/>
                  </a:cubicBezTo>
                  <a:cubicBezTo>
                    <a:pt x="4638" y="13978"/>
                    <a:pt x="2358" y="14213"/>
                    <a:pt x="1" y="14414"/>
                  </a:cubicBezTo>
                  <a:lnTo>
                    <a:pt x="7286" y="14414"/>
                  </a:lnTo>
                  <a:lnTo>
                    <a:pt x="7286" y="5665"/>
                  </a:lnTo>
                  <a:lnTo>
                    <a:pt x="7286" y="3431"/>
                  </a:lnTo>
                  <a:cubicBezTo>
                    <a:pt x="7275" y="1822"/>
                    <a:pt x="6224" y="459"/>
                    <a:pt x="4794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2657265" y="10273240"/>
              <a:ext cx="437160" cy="874920"/>
            </a:xfrm>
            <a:custGeom>
              <a:rect b="b" l="l" r="r" t="t"/>
              <a:pathLst>
                <a:path extrusionOk="0" h="14582" w="7286">
                  <a:moveTo>
                    <a:pt x="3598" y="1"/>
                  </a:moveTo>
                  <a:cubicBezTo>
                    <a:pt x="1621" y="1"/>
                    <a:pt x="0" y="1610"/>
                    <a:pt x="0" y="3610"/>
                  </a:cubicBezTo>
                  <a:lnTo>
                    <a:pt x="0" y="14581"/>
                  </a:lnTo>
                  <a:lnTo>
                    <a:pt x="7285" y="14581"/>
                  </a:lnTo>
                  <a:lnTo>
                    <a:pt x="7285" y="3610"/>
                  </a:lnTo>
                  <a:cubicBezTo>
                    <a:pt x="7285" y="2012"/>
                    <a:pt x="6235" y="649"/>
                    <a:pt x="4783" y="191"/>
                  </a:cubicBezTo>
                  <a:cubicBezTo>
                    <a:pt x="4436" y="57"/>
                    <a:pt x="4056" y="1"/>
                    <a:pt x="3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2620605" y="10545640"/>
              <a:ext cx="509340" cy="67560"/>
            </a:xfrm>
            <a:custGeom>
              <a:rect b="b" l="l" r="r" t="t"/>
              <a:pathLst>
                <a:path extrusionOk="0" h="1126" w="8489">
                  <a:moveTo>
                    <a:pt x="5145" y="1"/>
                  </a:moveTo>
                  <a:cubicBezTo>
                    <a:pt x="3217" y="1"/>
                    <a:pt x="947" y="8"/>
                    <a:pt x="723" y="8"/>
                  </a:cubicBezTo>
                  <a:cubicBezTo>
                    <a:pt x="716" y="8"/>
                    <a:pt x="709" y="8"/>
                    <a:pt x="702" y="8"/>
                  </a:cubicBezTo>
                  <a:cubicBezTo>
                    <a:pt x="1" y="8"/>
                    <a:pt x="15" y="1125"/>
                    <a:pt x="713" y="1125"/>
                  </a:cubicBezTo>
                  <a:cubicBezTo>
                    <a:pt x="716" y="1125"/>
                    <a:pt x="720" y="1125"/>
                    <a:pt x="723" y="1125"/>
                  </a:cubicBezTo>
                  <a:lnTo>
                    <a:pt x="7125" y="1125"/>
                  </a:lnTo>
                  <a:cubicBezTo>
                    <a:pt x="7142" y="1119"/>
                    <a:pt x="7213" y="1117"/>
                    <a:pt x="7305" y="1117"/>
                  </a:cubicBezTo>
                  <a:cubicBezTo>
                    <a:pt x="7403" y="1117"/>
                    <a:pt x="7526" y="1119"/>
                    <a:pt x="7634" y="1119"/>
                  </a:cubicBezTo>
                  <a:cubicBezTo>
                    <a:pt x="7767" y="1119"/>
                    <a:pt x="7879" y="1116"/>
                    <a:pt x="7896" y="1103"/>
                  </a:cubicBezTo>
                  <a:cubicBezTo>
                    <a:pt x="8466" y="1014"/>
                    <a:pt x="8488" y="97"/>
                    <a:pt x="7896" y="19"/>
                  </a:cubicBezTo>
                  <a:cubicBezTo>
                    <a:pt x="7844" y="5"/>
                    <a:pt x="6590" y="1"/>
                    <a:pt x="5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2657265" y="10611100"/>
              <a:ext cx="437160" cy="13800"/>
            </a:xfrm>
            <a:custGeom>
              <a:rect b="b" l="l" r="r" t="t"/>
              <a:pathLst>
                <a:path extrusionOk="0" h="230" w="7286">
                  <a:moveTo>
                    <a:pt x="7285" y="1"/>
                  </a:moveTo>
                  <a:cubicBezTo>
                    <a:pt x="7241" y="12"/>
                    <a:pt x="470" y="12"/>
                    <a:pt x="0" y="12"/>
                  </a:cubicBezTo>
                  <a:lnTo>
                    <a:pt x="0" y="213"/>
                  </a:lnTo>
                  <a:cubicBezTo>
                    <a:pt x="280" y="224"/>
                    <a:pt x="2006" y="230"/>
                    <a:pt x="3710" y="230"/>
                  </a:cubicBezTo>
                  <a:cubicBezTo>
                    <a:pt x="5414" y="230"/>
                    <a:pt x="7095" y="224"/>
                    <a:pt x="7285" y="213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2620845" y="10966960"/>
              <a:ext cx="509100" cy="67500"/>
            </a:xfrm>
            <a:custGeom>
              <a:rect b="b" l="l" r="r" t="t"/>
              <a:pathLst>
                <a:path extrusionOk="0" h="1125" w="8485">
                  <a:moveTo>
                    <a:pt x="3378" y="1"/>
                  </a:moveTo>
                  <a:cubicBezTo>
                    <a:pt x="2035" y="1"/>
                    <a:pt x="876" y="3"/>
                    <a:pt x="719" y="3"/>
                  </a:cubicBezTo>
                  <a:cubicBezTo>
                    <a:pt x="716" y="3"/>
                    <a:pt x="712" y="3"/>
                    <a:pt x="709" y="3"/>
                  </a:cubicBezTo>
                  <a:cubicBezTo>
                    <a:pt x="0" y="3"/>
                    <a:pt x="7" y="1120"/>
                    <a:pt x="699" y="1120"/>
                  </a:cubicBezTo>
                  <a:cubicBezTo>
                    <a:pt x="706" y="1120"/>
                    <a:pt x="712" y="1120"/>
                    <a:pt x="719" y="1120"/>
                  </a:cubicBezTo>
                  <a:lnTo>
                    <a:pt x="7121" y="1120"/>
                  </a:lnTo>
                  <a:cubicBezTo>
                    <a:pt x="7130" y="1118"/>
                    <a:pt x="7153" y="1118"/>
                    <a:pt x="7187" y="1118"/>
                  </a:cubicBezTo>
                  <a:cubicBezTo>
                    <a:pt x="7293" y="1118"/>
                    <a:pt x="7501" y="1124"/>
                    <a:pt x="7664" y="1124"/>
                  </a:cubicBezTo>
                  <a:cubicBezTo>
                    <a:pt x="7782" y="1124"/>
                    <a:pt x="7876" y="1121"/>
                    <a:pt x="7892" y="1109"/>
                  </a:cubicBezTo>
                  <a:cubicBezTo>
                    <a:pt x="8462" y="1031"/>
                    <a:pt x="8484" y="103"/>
                    <a:pt x="7892" y="25"/>
                  </a:cubicBezTo>
                  <a:cubicBezTo>
                    <a:pt x="7819" y="5"/>
                    <a:pt x="5392" y="1"/>
                    <a:pt x="3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2657265" y="11034160"/>
              <a:ext cx="437160" cy="11400"/>
            </a:xfrm>
            <a:custGeom>
              <a:rect b="b" l="l" r="r" t="t"/>
              <a:pathLst>
                <a:path extrusionOk="0" h="190" w="7286">
                  <a:moveTo>
                    <a:pt x="0" y="0"/>
                  </a:moveTo>
                  <a:lnTo>
                    <a:pt x="0" y="168"/>
                  </a:lnTo>
                  <a:cubicBezTo>
                    <a:pt x="23" y="190"/>
                    <a:pt x="68" y="190"/>
                    <a:pt x="112" y="190"/>
                  </a:cubicBezTo>
                  <a:lnTo>
                    <a:pt x="7174" y="190"/>
                  </a:lnTo>
                  <a:cubicBezTo>
                    <a:pt x="7218" y="190"/>
                    <a:pt x="7241" y="190"/>
                    <a:pt x="7285" y="168"/>
                  </a:cubicBezTo>
                  <a:lnTo>
                    <a:pt x="7285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2657925" y="10284640"/>
              <a:ext cx="437160" cy="864840"/>
            </a:xfrm>
            <a:custGeom>
              <a:rect b="b" l="l" r="r" t="t"/>
              <a:pathLst>
                <a:path extrusionOk="0" h="14414" w="7286">
                  <a:moveTo>
                    <a:pt x="4794" y="1"/>
                  </a:moveTo>
                  <a:lnTo>
                    <a:pt x="4794" y="1"/>
                  </a:lnTo>
                  <a:cubicBezTo>
                    <a:pt x="5297" y="459"/>
                    <a:pt x="5710" y="961"/>
                    <a:pt x="6034" y="1520"/>
                  </a:cubicBezTo>
                  <a:cubicBezTo>
                    <a:pt x="6548" y="2380"/>
                    <a:pt x="6503" y="3375"/>
                    <a:pt x="6503" y="4369"/>
                  </a:cubicBezTo>
                  <a:lnTo>
                    <a:pt x="6503" y="12682"/>
                  </a:lnTo>
                  <a:cubicBezTo>
                    <a:pt x="6537" y="12984"/>
                    <a:pt x="6425" y="13319"/>
                    <a:pt x="6112" y="13419"/>
                  </a:cubicBezTo>
                  <a:cubicBezTo>
                    <a:pt x="4637" y="13978"/>
                    <a:pt x="2358" y="14213"/>
                    <a:pt x="1" y="14414"/>
                  </a:cubicBezTo>
                  <a:lnTo>
                    <a:pt x="7285" y="14414"/>
                  </a:lnTo>
                  <a:lnTo>
                    <a:pt x="7285" y="5665"/>
                  </a:lnTo>
                  <a:lnTo>
                    <a:pt x="7285" y="3431"/>
                  </a:lnTo>
                  <a:cubicBezTo>
                    <a:pt x="7274" y="1822"/>
                    <a:pt x="6224" y="459"/>
                    <a:pt x="4794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1175745" y="10859860"/>
              <a:ext cx="27540" cy="73800"/>
            </a:xfrm>
            <a:custGeom>
              <a:rect b="b" l="l" r="r" t="t"/>
              <a:pathLst>
                <a:path extrusionOk="0" h="1230" w="459">
                  <a:moveTo>
                    <a:pt x="0" y="0"/>
                  </a:moveTo>
                  <a:lnTo>
                    <a:pt x="458" y="1229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1370805" y="10859860"/>
              <a:ext cx="24840" cy="73800"/>
            </a:xfrm>
            <a:custGeom>
              <a:rect b="b" l="l" r="r" t="t"/>
              <a:pathLst>
                <a:path extrusionOk="0" h="1230" w="414">
                  <a:moveTo>
                    <a:pt x="0" y="0"/>
                  </a:moveTo>
                  <a:lnTo>
                    <a:pt x="0" y="1229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1203225" y="10859860"/>
              <a:ext cx="167640" cy="73800"/>
            </a:xfrm>
            <a:custGeom>
              <a:rect b="b" l="l" r="r" t="t"/>
              <a:pathLst>
                <a:path extrusionOk="0" h="1230" w="2794">
                  <a:moveTo>
                    <a:pt x="0" y="0"/>
                  </a:moveTo>
                  <a:lnTo>
                    <a:pt x="0" y="1229"/>
                  </a:lnTo>
                  <a:lnTo>
                    <a:pt x="2793" y="1229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2168565" y="10023220"/>
              <a:ext cx="18180" cy="46980"/>
            </a:xfrm>
            <a:custGeom>
              <a:rect b="b" l="l" r="r" t="t"/>
              <a:pathLst>
                <a:path extrusionOk="0" h="783" w="303">
                  <a:moveTo>
                    <a:pt x="0" y="0"/>
                  </a:moveTo>
                  <a:lnTo>
                    <a:pt x="12" y="782"/>
                  </a:lnTo>
                  <a:lnTo>
                    <a:pt x="302" y="782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318285" y="10106980"/>
              <a:ext cx="83220" cy="13500"/>
            </a:xfrm>
            <a:custGeom>
              <a:rect b="b" l="l" r="r" t="t"/>
              <a:pathLst>
                <a:path extrusionOk="0" h="225" w="1387">
                  <a:moveTo>
                    <a:pt x="113" y="1"/>
                  </a:moveTo>
                  <a:cubicBezTo>
                    <a:pt x="57" y="1"/>
                    <a:pt x="1" y="34"/>
                    <a:pt x="1" y="112"/>
                  </a:cubicBezTo>
                  <a:cubicBezTo>
                    <a:pt x="1" y="157"/>
                    <a:pt x="46" y="224"/>
                    <a:pt x="113" y="224"/>
                  </a:cubicBezTo>
                  <a:lnTo>
                    <a:pt x="1275" y="224"/>
                  </a:lnTo>
                  <a:cubicBezTo>
                    <a:pt x="1330" y="224"/>
                    <a:pt x="1386" y="180"/>
                    <a:pt x="1386" y="112"/>
                  </a:cubicBezTo>
                  <a:cubicBezTo>
                    <a:pt x="1386" y="45"/>
                    <a:pt x="1342" y="1"/>
                    <a:pt x="1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432285" y="10006420"/>
              <a:ext cx="14100" cy="82560"/>
            </a:xfrm>
            <a:custGeom>
              <a:rect b="b" l="l" r="r" t="t"/>
              <a:pathLst>
                <a:path extrusionOk="0" h="1376" w="235">
                  <a:moveTo>
                    <a:pt x="112" y="1"/>
                  </a:moveTo>
                  <a:cubicBezTo>
                    <a:pt x="56" y="1"/>
                    <a:pt x="0" y="34"/>
                    <a:pt x="0" y="113"/>
                  </a:cubicBezTo>
                  <a:lnTo>
                    <a:pt x="0" y="1263"/>
                  </a:lnTo>
                  <a:cubicBezTo>
                    <a:pt x="0" y="1319"/>
                    <a:pt x="45" y="1375"/>
                    <a:pt x="112" y="1375"/>
                  </a:cubicBezTo>
                  <a:cubicBezTo>
                    <a:pt x="179" y="1375"/>
                    <a:pt x="235" y="1342"/>
                    <a:pt x="224" y="1263"/>
                  </a:cubicBezTo>
                  <a:lnTo>
                    <a:pt x="224" y="113"/>
                  </a:lnTo>
                  <a:cubicBezTo>
                    <a:pt x="224" y="57"/>
                    <a:pt x="179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2788665" y="10005100"/>
              <a:ext cx="13440" cy="83160"/>
            </a:xfrm>
            <a:custGeom>
              <a:rect b="b" l="l" r="r" t="t"/>
              <a:pathLst>
                <a:path extrusionOk="0" h="1386" w="224">
                  <a:moveTo>
                    <a:pt x="112" y="0"/>
                  </a:moveTo>
                  <a:cubicBezTo>
                    <a:pt x="56" y="0"/>
                    <a:pt x="0" y="45"/>
                    <a:pt x="0" y="112"/>
                  </a:cubicBezTo>
                  <a:lnTo>
                    <a:pt x="0" y="1274"/>
                  </a:lnTo>
                  <a:cubicBezTo>
                    <a:pt x="0" y="1330"/>
                    <a:pt x="45" y="1386"/>
                    <a:pt x="112" y="1386"/>
                  </a:cubicBezTo>
                  <a:cubicBezTo>
                    <a:pt x="168" y="1386"/>
                    <a:pt x="224" y="1330"/>
                    <a:pt x="224" y="1274"/>
                  </a:cubicBezTo>
                  <a:lnTo>
                    <a:pt x="224" y="112"/>
                  </a:lnTo>
                  <a:cubicBezTo>
                    <a:pt x="224" y="56"/>
                    <a:pt x="179" y="0"/>
                    <a:pt x="1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2833545" y="10112380"/>
              <a:ext cx="83220" cy="13440"/>
            </a:xfrm>
            <a:custGeom>
              <a:rect b="b" l="l" r="r" t="t"/>
              <a:pathLst>
                <a:path extrusionOk="0" h="224" w="1387">
                  <a:moveTo>
                    <a:pt x="113" y="0"/>
                  </a:moveTo>
                  <a:cubicBezTo>
                    <a:pt x="57" y="0"/>
                    <a:pt x="1" y="45"/>
                    <a:pt x="1" y="112"/>
                  </a:cubicBezTo>
                  <a:cubicBezTo>
                    <a:pt x="1" y="168"/>
                    <a:pt x="57" y="224"/>
                    <a:pt x="113" y="224"/>
                  </a:cubicBezTo>
                  <a:lnTo>
                    <a:pt x="1275" y="224"/>
                  </a:lnTo>
                  <a:cubicBezTo>
                    <a:pt x="1331" y="224"/>
                    <a:pt x="1386" y="190"/>
                    <a:pt x="1386" y="112"/>
                  </a:cubicBezTo>
                  <a:cubicBezTo>
                    <a:pt x="1386" y="56"/>
                    <a:pt x="1342" y="0"/>
                    <a:pt x="1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9"/>
          <p:cNvGrpSpPr/>
          <p:nvPr/>
        </p:nvGrpSpPr>
        <p:grpSpPr>
          <a:xfrm>
            <a:off x="6536191" y="4816560"/>
            <a:ext cx="3887543" cy="574993"/>
            <a:chOff x="6312266" y="4816560"/>
            <a:chExt cx="3887543" cy="574993"/>
          </a:xfrm>
        </p:grpSpPr>
        <p:sp>
          <p:nvSpPr>
            <p:cNvPr id="673" name="Google Shape;673;p39"/>
            <p:cNvSpPr/>
            <p:nvPr/>
          </p:nvSpPr>
          <p:spPr>
            <a:xfrm>
              <a:off x="6602925" y="5161150"/>
              <a:ext cx="3305862" cy="230403"/>
            </a:xfrm>
            <a:custGeom>
              <a:rect b="b" l="l" r="r" t="t"/>
              <a:pathLst>
                <a:path extrusionOk="0" h="3967" w="56402">
                  <a:moveTo>
                    <a:pt x="54433" y="0"/>
                  </a:moveTo>
                  <a:cubicBezTo>
                    <a:pt x="54426" y="0"/>
                    <a:pt x="54420" y="1"/>
                    <a:pt x="54413" y="1"/>
                  </a:cubicBezTo>
                  <a:lnTo>
                    <a:pt x="1989" y="1"/>
                  </a:lnTo>
                  <a:cubicBezTo>
                    <a:pt x="894" y="1"/>
                    <a:pt x="0" y="883"/>
                    <a:pt x="0" y="1989"/>
                  </a:cubicBezTo>
                  <a:cubicBezTo>
                    <a:pt x="0" y="3073"/>
                    <a:pt x="883" y="3967"/>
                    <a:pt x="1989" y="3967"/>
                  </a:cubicBezTo>
                  <a:lnTo>
                    <a:pt x="54413" y="3967"/>
                  </a:lnTo>
                  <a:cubicBezTo>
                    <a:pt x="55508" y="3967"/>
                    <a:pt x="56402" y="3095"/>
                    <a:pt x="56402" y="1989"/>
                  </a:cubicBezTo>
                  <a:cubicBezTo>
                    <a:pt x="56402" y="890"/>
                    <a:pt x="55519" y="0"/>
                    <a:pt x="544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6486800" y="5038450"/>
              <a:ext cx="3538022" cy="232749"/>
            </a:xfrm>
            <a:custGeom>
              <a:rect b="b" l="l" r="r" t="t"/>
              <a:pathLst>
                <a:path extrusionOk="0" h="4973" w="60749">
                  <a:moveTo>
                    <a:pt x="2481" y="0"/>
                  </a:moveTo>
                  <a:cubicBezTo>
                    <a:pt x="1118" y="0"/>
                    <a:pt x="1" y="1118"/>
                    <a:pt x="1" y="2492"/>
                  </a:cubicBezTo>
                  <a:cubicBezTo>
                    <a:pt x="1" y="3855"/>
                    <a:pt x="1118" y="4972"/>
                    <a:pt x="2481" y="4972"/>
                  </a:cubicBezTo>
                  <a:lnTo>
                    <a:pt x="58268" y="4972"/>
                  </a:lnTo>
                  <a:cubicBezTo>
                    <a:pt x="59631" y="4972"/>
                    <a:pt x="60748" y="3855"/>
                    <a:pt x="60748" y="2492"/>
                  </a:cubicBezTo>
                  <a:cubicBezTo>
                    <a:pt x="60748" y="1118"/>
                    <a:pt x="59642" y="0"/>
                    <a:pt x="58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6312266" y="4816560"/>
              <a:ext cx="3887543" cy="327605"/>
            </a:xfrm>
            <a:custGeom>
              <a:rect b="b" l="l" r="r" t="t"/>
              <a:pathLst>
                <a:path extrusionOk="0" h="5532" w="65643">
                  <a:moveTo>
                    <a:pt x="62803" y="1"/>
                  </a:moveTo>
                  <a:cubicBezTo>
                    <a:pt x="62796" y="1"/>
                    <a:pt x="62789" y="1"/>
                    <a:pt x="62782" y="1"/>
                  </a:cubicBezTo>
                  <a:lnTo>
                    <a:pt x="2861" y="1"/>
                  </a:lnTo>
                  <a:cubicBezTo>
                    <a:pt x="1286" y="1"/>
                    <a:pt x="1" y="1230"/>
                    <a:pt x="1" y="2760"/>
                  </a:cubicBezTo>
                  <a:cubicBezTo>
                    <a:pt x="1" y="4280"/>
                    <a:pt x="1286" y="5531"/>
                    <a:pt x="2861" y="5531"/>
                  </a:cubicBezTo>
                  <a:lnTo>
                    <a:pt x="62782" y="5531"/>
                  </a:lnTo>
                  <a:cubicBezTo>
                    <a:pt x="64357" y="5531"/>
                    <a:pt x="65642" y="4302"/>
                    <a:pt x="65642" y="2760"/>
                  </a:cubicBezTo>
                  <a:cubicBezTo>
                    <a:pt x="65642" y="1237"/>
                    <a:pt x="64369" y="1"/>
                    <a:pt x="628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39"/>
          <p:cNvSpPr/>
          <p:nvPr/>
        </p:nvSpPr>
        <p:spPr>
          <a:xfrm>
            <a:off x="7957254" y="1683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39"/>
          <p:cNvSpPr/>
          <p:nvPr/>
        </p:nvSpPr>
        <p:spPr>
          <a:xfrm>
            <a:off x="1326302" y="3875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9"/>
          <p:cNvSpPr/>
          <p:nvPr/>
        </p:nvSpPr>
        <p:spPr>
          <a:xfrm>
            <a:off x="40611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" name="Google Shape;679;p39"/>
          <p:cNvGrpSpPr/>
          <p:nvPr/>
        </p:nvGrpSpPr>
        <p:grpSpPr>
          <a:xfrm>
            <a:off x="6288352" y="3104310"/>
            <a:ext cx="3566238" cy="1715670"/>
            <a:chOff x="8322645" y="9834160"/>
            <a:chExt cx="2743260" cy="1319340"/>
          </a:xfrm>
        </p:grpSpPr>
        <p:sp>
          <p:nvSpPr>
            <p:cNvPr id="680" name="Google Shape;680;p39"/>
            <p:cNvSpPr/>
            <p:nvPr/>
          </p:nvSpPr>
          <p:spPr>
            <a:xfrm>
              <a:off x="8322645" y="10904740"/>
              <a:ext cx="2078940" cy="248760"/>
            </a:xfrm>
            <a:custGeom>
              <a:rect b="b" l="l" r="r" t="t"/>
              <a:pathLst>
                <a:path extrusionOk="0" h="4146" w="34649">
                  <a:moveTo>
                    <a:pt x="1" y="1"/>
                  </a:moveTo>
                  <a:lnTo>
                    <a:pt x="2269" y="1699"/>
                  </a:lnTo>
                  <a:lnTo>
                    <a:pt x="5543" y="4146"/>
                  </a:lnTo>
                  <a:lnTo>
                    <a:pt x="34648" y="4146"/>
                  </a:lnTo>
                  <a:lnTo>
                    <a:pt x="34648" y="693"/>
                  </a:lnTo>
                  <a:lnTo>
                    <a:pt x="7945" y="693"/>
                  </a:lnTo>
                  <a:lnTo>
                    <a:pt x="7844" y="626"/>
                  </a:lnTo>
                  <a:cubicBezTo>
                    <a:pt x="7286" y="202"/>
                    <a:pt x="6615" y="1"/>
                    <a:pt x="5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9760605" y="10631920"/>
              <a:ext cx="448560" cy="313800"/>
            </a:xfrm>
            <a:custGeom>
              <a:rect b="b" l="l" r="r" t="t"/>
              <a:pathLst>
                <a:path extrusionOk="0" h="5230" w="7476">
                  <a:moveTo>
                    <a:pt x="1" y="0"/>
                  </a:moveTo>
                  <a:lnTo>
                    <a:pt x="1" y="928"/>
                  </a:lnTo>
                  <a:lnTo>
                    <a:pt x="1733" y="939"/>
                  </a:lnTo>
                  <a:lnTo>
                    <a:pt x="1733" y="5229"/>
                  </a:lnTo>
                  <a:lnTo>
                    <a:pt x="7476" y="5229"/>
                  </a:lnTo>
                  <a:lnTo>
                    <a:pt x="7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10207785" y="10497160"/>
              <a:ext cx="146880" cy="448560"/>
            </a:xfrm>
            <a:custGeom>
              <a:rect b="b" l="l" r="r" t="t"/>
              <a:pathLst>
                <a:path extrusionOk="0" h="7476" w="2448">
                  <a:moveTo>
                    <a:pt x="0" y="0"/>
                  </a:moveTo>
                  <a:lnTo>
                    <a:pt x="0" y="7475"/>
                  </a:lnTo>
                  <a:lnTo>
                    <a:pt x="2447" y="7475"/>
                  </a:lnTo>
                  <a:lnTo>
                    <a:pt x="24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10207125" y="10497820"/>
              <a:ext cx="147540" cy="71820"/>
            </a:xfrm>
            <a:custGeom>
              <a:rect b="b" l="l" r="r" t="t"/>
              <a:pathLst>
                <a:path extrusionOk="0" h="1197" w="2459">
                  <a:moveTo>
                    <a:pt x="0" y="1"/>
                  </a:moveTo>
                  <a:lnTo>
                    <a:pt x="0" y="1196"/>
                  </a:lnTo>
                  <a:lnTo>
                    <a:pt x="2458" y="1196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10206405" y="9834160"/>
              <a:ext cx="859500" cy="636900"/>
            </a:xfrm>
            <a:custGeom>
              <a:rect b="b" l="l" r="r" t="t"/>
              <a:pathLst>
                <a:path extrusionOk="0" h="10615" w="14325">
                  <a:moveTo>
                    <a:pt x="11800" y="0"/>
                  </a:moveTo>
                  <a:cubicBezTo>
                    <a:pt x="10895" y="0"/>
                    <a:pt x="10112" y="637"/>
                    <a:pt x="9900" y="1486"/>
                  </a:cubicBezTo>
                  <a:cubicBezTo>
                    <a:pt x="9833" y="1486"/>
                    <a:pt x="9777" y="1475"/>
                    <a:pt x="9710" y="1475"/>
                  </a:cubicBezTo>
                  <a:cubicBezTo>
                    <a:pt x="9543" y="1475"/>
                    <a:pt x="9375" y="1498"/>
                    <a:pt x="9219" y="1531"/>
                  </a:cubicBezTo>
                  <a:cubicBezTo>
                    <a:pt x="8984" y="1106"/>
                    <a:pt x="8537" y="838"/>
                    <a:pt x="8012" y="838"/>
                  </a:cubicBezTo>
                  <a:cubicBezTo>
                    <a:pt x="7275" y="838"/>
                    <a:pt x="6671" y="1397"/>
                    <a:pt x="6604" y="2123"/>
                  </a:cubicBezTo>
                  <a:cubicBezTo>
                    <a:pt x="6481" y="1944"/>
                    <a:pt x="6302" y="1822"/>
                    <a:pt x="6079" y="1822"/>
                  </a:cubicBezTo>
                  <a:cubicBezTo>
                    <a:pt x="5721" y="1822"/>
                    <a:pt x="5442" y="2101"/>
                    <a:pt x="5442" y="2447"/>
                  </a:cubicBezTo>
                  <a:cubicBezTo>
                    <a:pt x="5442" y="2492"/>
                    <a:pt x="5464" y="2537"/>
                    <a:pt x="5476" y="2570"/>
                  </a:cubicBezTo>
                  <a:cubicBezTo>
                    <a:pt x="5431" y="2559"/>
                    <a:pt x="5386" y="2559"/>
                    <a:pt x="5330" y="2559"/>
                  </a:cubicBezTo>
                  <a:cubicBezTo>
                    <a:pt x="4962" y="2559"/>
                    <a:pt x="4649" y="2782"/>
                    <a:pt x="4526" y="3118"/>
                  </a:cubicBezTo>
                  <a:cubicBezTo>
                    <a:pt x="4414" y="3073"/>
                    <a:pt x="4269" y="3062"/>
                    <a:pt x="4146" y="3062"/>
                  </a:cubicBezTo>
                  <a:cubicBezTo>
                    <a:pt x="3252" y="3062"/>
                    <a:pt x="2526" y="3788"/>
                    <a:pt x="2526" y="4682"/>
                  </a:cubicBezTo>
                  <a:cubicBezTo>
                    <a:pt x="2526" y="4995"/>
                    <a:pt x="2615" y="5285"/>
                    <a:pt x="2761" y="5520"/>
                  </a:cubicBezTo>
                  <a:cubicBezTo>
                    <a:pt x="2392" y="5531"/>
                    <a:pt x="2057" y="5676"/>
                    <a:pt x="1789" y="5911"/>
                  </a:cubicBezTo>
                  <a:cubicBezTo>
                    <a:pt x="1632" y="5844"/>
                    <a:pt x="1453" y="5788"/>
                    <a:pt x="1252" y="5788"/>
                  </a:cubicBezTo>
                  <a:cubicBezTo>
                    <a:pt x="571" y="5788"/>
                    <a:pt x="1" y="6347"/>
                    <a:pt x="1" y="7039"/>
                  </a:cubicBezTo>
                  <a:cubicBezTo>
                    <a:pt x="1" y="7687"/>
                    <a:pt x="470" y="8201"/>
                    <a:pt x="1073" y="8291"/>
                  </a:cubicBezTo>
                  <a:cubicBezTo>
                    <a:pt x="1029" y="8313"/>
                    <a:pt x="995" y="8347"/>
                    <a:pt x="951" y="8380"/>
                  </a:cubicBezTo>
                  <a:cubicBezTo>
                    <a:pt x="582" y="8492"/>
                    <a:pt x="325" y="8827"/>
                    <a:pt x="325" y="9218"/>
                  </a:cubicBezTo>
                  <a:cubicBezTo>
                    <a:pt x="325" y="9542"/>
                    <a:pt x="492" y="9810"/>
                    <a:pt x="738" y="9967"/>
                  </a:cubicBezTo>
                  <a:cubicBezTo>
                    <a:pt x="694" y="10034"/>
                    <a:pt x="671" y="10101"/>
                    <a:pt x="671" y="10168"/>
                  </a:cubicBezTo>
                  <a:cubicBezTo>
                    <a:pt x="671" y="10246"/>
                    <a:pt x="682" y="10313"/>
                    <a:pt x="716" y="10369"/>
                  </a:cubicBezTo>
                  <a:cubicBezTo>
                    <a:pt x="783" y="10525"/>
                    <a:pt x="939" y="10615"/>
                    <a:pt x="1107" y="10615"/>
                  </a:cubicBezTo>
                  <a:cubicBezTo>
                    <a:pt x="1342" y="10615"/>
                    <a:pt x="1532" y="10425"/>
                    <a:pt x="1532" y="10190"/>
                  </a:cubicBezTo>
                  <a:cubicBezTo>
                    <a:pt x="1610" y="10212"/>
                    <a:pt x="1666" y="10224"/>
                    <a:pt x="1733" y="10224"/>
                  </a:cubicBezTo>
                  <a:cubicBezTo>
                    <a:pt x="2023" y="10224"/>
                    <a:pt x="2247" y="9989"/>
                    <a:pt x="2247" y="9710"/>
                  </a:cubicBezTo>
                  <a:cubicBezTo>
                    <a:pt x="2247" y="9609"/>
                    <a:pt x="2224" y="9531"/>
                    <a:pt x="2180" y="9464"/>
                  </a:cubicBezTo>
                  <a:lnTo>
                    <a:pt x="2180" y="9464"/>
                  </a:lnTo>
                  <a:cubicBezTo>
                    <a:pt x="2224" y="9475"/>
                    <a:pt x="2247" y="9475"/>
                    <a:pt x="2291" y="9475"/>
                  </a:cubicBezTo>
                  <a:cubicBezTo>
                    <a:pt x="2839" y="9475"/>
                    <a:pt x="3286" y="9028"/>
                    <a:pt x="3286" y="8481"/>
                  </a:cubicBezTo>
                  <a:lnTo>
                    <a:pt x="3286" y="8436"/>
                  </a:lnTo>
                  <a:cubicBezTo>
                    <a:pt x="3319" y="8425"/>
                    <a:pt x="3375" y="8414"/>
                    <a:pt x="3420" y="8380"/>
                  </a:cubicBezTo>
                  <a:cubicBezTo>
                    <a:pt x="3565" y="8648"/>
                    <a:pt x="3822" y="8849"/>
                    <a:pt x="4146" y="8849"/>
                  </a:cubicBezTo>
                  <a:cubicBezTo>
                    <a:pt x="4604" y="8849"/>
                    <a:pt x="4984" y="8469"/>
                    <a:pt x="4984" y="8011"/>
                  </a:cubicBezTo>
                  <a:cubicBezTo>
                    <a:pt x="4984" y="7877"/>
                    <a:pt x="4962" y="7766"/>
                    <a:pt x="4917" y="7676"/>
                  </a:cubicBezTo>
                  <a:cubicBezTo>
                    <a:pt x="4928" y="7654"/>
                    <a:pt x="4973" y="7654"/>
                    <a:pt x="4984" y="7643"/>
                  </a:cubicBezTo>
                  <a:cubicBezTo>
                    <a:pt x="5140" y="7743"/>
                    <a:pt x="5330" y="7799"/>
                    <a:pt x="5532" y="7799"/>
                  </a:cubicBezTo>
                  <a:cubicBezTo>
                    <a:pt x="6079" y="7799"/>
                    <a:pt x="6526" y="7397"/>
                    <a:pt x="6593" y="6872"/>
                  </a:cubicBezTo>
                  <a:cubicBezTo>
                    <a:pt x="6749" y="6928"/>
                    <a:pt x="6917" y="6972"/>
                    <a:pt x="7085" y="6972"/>
                  </a:cubicBezTo>
                  <a:cubicBezTo>
                    <a:pt x="7587" y="6972"/>
                    <a:pt x="8012" y="6693"/>
                    <a:pt x="8235" y="6291"/>
                  </a:cubicBezTo>
                  <a:cubicBezTo>
                    <a:pt x="8459" y="6503"/>
                    <a:pt x="8761" y="6626"/>
                    <a:pt x="9096" y="6626"/>
                  </a:cubicBezTo>
                  <a:cubicBezTo>
                    <a:pt x="9487" y="6626"/>
                    <a:pt x="9833" y="6425"/>
                    <a:pt x="10068" y="6146"/>
                  </a:cubicBezTo>
                  <a:cubicBezTo>
                    <a:pt x="10615" y="6067"/>
                    <a:pt x="11107" y="5799"/>
                    <a:pt x="11464" y="5408"/>
                  </a:cubicBezTo>
                  <a:cubicBezTo>
                    <a:pt x="11677" y="5497"/>
                    <a:pt x="11900" y="5553"/>
                    <a:pt x="12135" y="5553"/>
                  </a:cubicBezTo>
                  <a:cubicBezTo>
                    <a:pt x="13040" y="5553"/>
                    <a:pt x="13788" y="4805"/>
                    <a:pt x="13788" y="3889"/>
                  </a:cubicBezTo>
                  <a:cubicBezTo>
                    <a:pt x="13788" y="3710"/>
                    <a:pt x="13744" y="3520"/>
                    <a:pt x="13688" y="3352"/>
                  </a:cubicBezTo>
                  <a:cubicBezTo>
                    <a:pt x="14068" y="3229"/>
                    <a:pt x="14325" y="2872"/>
                    <a:pt x="14325" y="2447"/>
                  </a:cubicBezTo>
                  <a:cubicBezTo>
                    <a:pt x="14325" y="2313"/>
                    <a:pt x="14302" y="2168"/>
                    <a:pt x="14235" y="2045"/>
                  </a:cubicBezTo>
                  <a:cubicBezTo>
                    <a:pt x="14124" y="1822"/>
                    <a:pt x="13934" y="1643"/>
                    <a:pt x="13710" y="1542"/>
                  </a:cubicBezTo>
                  <a:cubicBezTo>
                    <a:pt x="13520" y="660"/>
                    <a:pt x="12738" y="0"/>
                    <a:pt x="11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10249305" y="9956140"/>
              <a:ext cx="816600" cy="514920"/>
            </a:xfrm>
            <a:custGeom>
              <a:rect b="b" l="l" r="r" t="t"/>
              <a:pathLst>
                <a:path extrusionOk="0" h="8582" w="13610">
                  <a:moveTo>
                    <a:pt x="13520" y="1"/>
                  </a:moveTo>
                  <a:lnTo>
                    <a:pt x="7230" y="3375"/>
                  </a:lnTo>
                  <a:lnTo>
                    <a:pt x="2571" y="5364"/>
                  </a:lnTo>
                  <a:lnTo>
                    <a:pt x="1" y="8336"/>
                  </a:lnTo>
                  <a:cubicBezTo>
                    <a:pt x="68" y="8492"/>
                    <a:pt x="224" y="8582"/>
                    <a:pt x="392" y="8582"/>
                  </a:cubicBezTo>
                  <a:cubicBezTo>
                    <a:pt x="627" y="8582"/>
                    <a:pt x="817" y="8392"/>
                    <a:pt x="817" y="8157"/>
                  </a:cubicBezTo>
                  <a:cubicBezTo>
                    <a:pt x="895" y="8179"/>
                    <a:pt x="951" y="8191"/>
                    <a:pt x="1018" y="8191"/>
                  </a:cubicBezTo>
                  <a:cubicBezTo>
                    <a:pt x="1308" y="8191"/>
                    <a:pt x="1532" y="7956"/>
                    <a:pt x="1532" y="7677"/>
                  </a:cubicBezTo>
                  <a:cubicBezTo>
                    <a:pt x="1532" y="7576"/>
                    <a:pt x="1509" y="7498"/>
                    <a:pt x="1465" y="7431"/>
                  </a:cubicBezTo>
                  <a:lnTo>
                    <a:pt x="1465" y="7431"/>
                  </a:lnTo>
                  <a:cubicBezTo>
                    <a:pt x="1509" y="7442"/>
                    <a:pt x="1532" y="7442"/>
                    <a:pt x="1576" y="7442"/>
                  </a:cubicBezTo>
                  <a:cubicBezTo>
                    <a:pt x="2124" y="7442"/>
                    <a:pt x="2571" y="6995"/>
                    <a:pt x="2571" y="6448"/>
                  </a:cubicBezTo>
                  <a:lnTo>
                    <a:pt x="2571" y="6403"/>
                  </a:lnTo>
                  <a:cubicBezTo>
                    <a:pt x="2604" y="6392"/>
                    <a:pt x="2660" y="6381"/>
                    <a:pt x="2705" y="6347"/>
                  </a:cubicBezTo>
                  <a:cubicBezTo>
                    <a:pt x="2850" y="6615"/>
                    <a:pt x="3107" y="6816"/>
                    <a:pt x="3431" y="6816"/>
                  </a:cubicBezTo>
                  <a:cubicBezTo>
                    <a:pt x="3889" y="6816"/>
                    <a:pt x="4269" y="6436"/>
                    <a:pt x="4269" y="5978"/>
                  </a:cubicBezTo>
                  <a:cubicBezTo>
                    <a:pt x="4269" y="5844"/>
                    <a:pt x="4247" y="5733"/>
                    <a:pt x="4202" y="5643"/>
                  </a:cubicBezTo>
                  <a:cubicBezTo>
                    <a:pt x="4213" y="5621"/>
                    <a:pt x="4258" y="5621"/>
                    <a:pt x="4269" y="5610"/>
                  </a:cubicBezTo>
                  <a:cubicBezTo>
                    <a:pt x="4425" y="5710"/>
                    <a:pt x="4615" y="5766"/>
                    <a:pt x="4817" y="5766"/>
                  </a:cubicBezTo>
                  <a:cubicBezTo>
                    <a:pt x="5364" y="5766"/>
                    <a:pt x="5811" y="5364"/>
                    <a:pt x="5878" y="4839"/>
                  </a:cubicBezTo>
                  <a:cubicBezTo>
                    <a:pt x="6034" y="4895"/>
                    <a:pt x="6202" y="4939"/>
                    <a:pt x="6370" y="4939"/>
                  </a:cubicBezTo>
                  <a:cubicBezTo>
                    <a:pt x="6872" y="4939"/>
                    <a:pt x="7297" y="4660"/>
                    <a:pt x="7520" y="4258"/>
                  </a:cubicBezTo>
                  <a:cubicBezTo>
                    <a:pt x="7744" y="4470"/>
                    <a:pt x="8046" y="4593"/>
                    <a:pt x="8381" y="4593"/>
                  </a:cubicBezTo>
                  <a:cubicBezTo>
                    <a:pt x="8772" y="4593"/>
                    <a:pt x="9118" y="4392"/>
                    <a:pt x="9353" y="4113"/>
                  </a:cubicBezTo>
                  <a:cubicBezTo>
                    <a:pt x="9900" y="4034"/>
                    <a:pt x="10392" y="3766"/>
                    <a:pt x="10749" y="3375"/>
                  </a:cubicBezTo>
                  <a:cubicBezTo>
                    <a:pt x="10962" y="3464"/>
                    <a:pt x="11185" y="3520"/>
                    <a:pt x="11420" y="3520"/>
                  </a:cubicBezTo>
                  <a:cubicBezTo>
                    <a:pt x="12325" y="3520"/>
                    <a:pt x="13073" y="2772"/>
                    <a:pt x="13073" y="1856"/>
                  </a:cubicBezTo>
                  <a:cubicBezTo>
                    <a:pt x="13073" y="1677"/>
                    <a:pt x="13029" y="1487"/>
                    <a:pt x="12973" y="1319"/>
                  </a:cubicBezTo>
                  <a:cubicBezTo>
                    <a:pt x="13353" y="1196"/>
                    <a:pt x="13610" y="839"/>
                    <a:pt x="13610" y="403"/>
                  </a:cubicBezTo>
                  <a:cubicBezTo>
                    <a:pt x="13610" y="258"/>
                    <a:pt x="13587" y="124"/>
                    <a:pt x="13520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9864525" y="10687540"/>
              <a:ext cx="202500" cy="67800"/>
            </a:xfrm>
            <a:custGeom>
              <a:rect b="b" l="l" r="r" t="t"/>
              <a:pathLst>
                <a:path extrusionOk="0" h="1130" w="3375">
                  <a:moveTo>
                    <a:pt x="1" y="1"/>
                  </a:moveTo>
                  <a:lnTo>
                    <a:pt x="1" y="1129"/>
                  </a:lnTo>
                  <a:lnTo>
                    <a:pt x="3375" y="1129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8459385" y="11006620"/>
              <a:ext cx="1942200" cy="146880"/>
            </a:xfrm>
            <a:custGeom>
              <a:rect b="b" l="l" r="r" t="t"/>
              <a:pathLst>
                <a:path extrusionOk="0" h="2448" w="32370">
                  <a:moveTo>
                    <a:pt x="1" y="1"/>
                  </a:moveTo>
                  <a:lnTo>
                    <a:pt x="1409" y="1051"/>
                  </a:lnTo>
                  <a:lnTo>
                    <a:pt x="3264" y="2448"/>
                  </a:lnTo>
                  <a:lnTo>
                    <a:pt x="32369" y="2448"/>
                  </a:lnTo>
                  <a:lnTo>
                    <a:pt x="323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8543865" y="11069680"/>
              <a:ext cx="1857720" cy="83820"/>
            </a:xfrm>
            <a:custGeom>
              <a:rect b="b" l="l" r="r" t="t"/>
              <a:pathLst>
                <a:path extrusionOk="0" h="1397" w="30962">
                  <a:moveTo>
                    <a:pt x="1" y="0"/>
                  </a:moveTo>
                  <a:lnTo>
                    <a:pt x="1856" y="1397"/>
                  </a:lnTo>
                  <a:lnTo>
                    <a:pt x="30961" y="1397"/>
                  </a:lnTo>
                  <a:lnTo>
                    <a:pt x="30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8643765" y="10979140"/>
              <a:ext cx="67080" cy="67140"/>
            </a:xfrm>
            <a:custGeom>
              <a:rect b="b" l="l" r="r" t="t"/>
              <a:pathLst>
                <a:path extrusionOk="0" h="1119" w="1118">
                  <a:moveTo>
                    <a:pt x="559" y="1"/>
                  </a:moveTo>
                  <a:cubicBezTo>
                    <a:pt x="246" y="1"/>
                    <a:pt x="1" y="247"/>
                    <a:pt x="1" y="560"/>
                  </a:cubicBezTo>
                  <a:cubicBezTo>
                    <a:pt x="1" y="861"/>
                    <a:pt x="246" y="1118"/>
                    <a:pt x="559" y="1118"/>
                  </a:cubicBezTo>
                  <a:cubicBezTo>
                    <a:pt x="861" y="1118"/>
                    <a:pt x="1118" y="861"/>
                    <a:pt x="1118" y="560"/>
                  </a:cubicBezTo>
                  <a:cubicBezTo>
                    <a:pt x="1118" y="247"/>
                    <a:pt x="872" y="12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39"/>
          <p:cNvGrpSpPr/>
          <p:nvPr/>
        </p:nvGrpSpPr>
        <p:grpSpPr>
          <a:xfrm>
            <a:off x="7207968" y="3916728"/>
            <a:ext cx="217079" cy="316359"/>
            <a:chOff x="8873575" y="4119500"/>
            <a:chExt cx="228000" cy="337450"/>
          </a:xfrm>
        </p:grpSpPr>
        <p:sp>
          <p:nvSpPr>
            <p:cNvPr id="691" name="Google Shape;691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39"/>
          <p:cNvGrpSpPr/>
          <p:nvPr/>
        </p:nvGrpSpPr>
        <p:grpSpPr>
          <a:xfrm>
            <a:off x="7437993" y="3916728"/>
            <a:ext cx="217079" cy="316359"/>
            <a:chOff x="8873575" y="4119500"/>
            <a:chExt cx="228000" cy="337450"/>
          </a:xfrm>
        </p:grpSpPr>
        <p:sp>
          <p:nvSpPr>
            <p:cNvPr id="709" name="Google Shape;709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39"/>
          <p:cNvGrpSpPr/>
          <p:nvPr/>
        </p:nvGrpSpPr>
        <p:grpSpPr>
          <a:xfrm>
            <a:off x="7668125" y="3916728"/>
            <a:ext cx="217079" cy="316359"/>
            <a:chOff x="8873575" y="4119500"/>
            <a:chExt cx="228000" cy="337450"/>
          </a:xfrm>
        </p:grpSpPr>
        <p:sp>
          <p:nvSpPr>
            <p:cNvPr id="727" name="Google Shape;727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39"/>
          <p:cNvGrpSpPr/>
          <p:nvPr/>
        </p:nvGrpSpPr>
        <p:grpSpPr>
          <a:xfrm>
            <a:off x="7091734" y="4232965"/>
            <a:ext cx="217079" cy="316359"/>
            <a:chOff x="8873575" y="4119500"/>
            <a:chExt cx="228000" cy="337450"/>
          </a:xfrm>
        </p:grpSpPr>
        <p:sp>
          <p:nvSpPr>
            <p:cNvPr id="745" name="Google Shape;745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2" name="Google Shape;762;p39"/>
          <p:cNvGrpSpPr/>
          <p:nvPr/>
        </p:nvGrpSpPr>
        <p:grpSpPr>
          <a:xfrm>
            <a:off x="7318257" y="4232965"/>
            <a:ext cx="217079" cy="316359"/>
            <a:chOff x="8873575" y="4119500"/>
            <a:chExt cx="228000" cy="337450"/>
          </a:xfrm>
        </p:grpSpPr>
        <p:sp>
          <p:nvSpPr>
            <p:cNvPr id="763" name="Google Shape;763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39"/>
          <p:cNvGrpSpPr/>
          <p:nvPr/>
        </p:nvGrpSpPr>
        <p:grpSpPr>
          <a:xfrm>
            <a:off x="7532891" y="4232965"/>
            <a:ext cx="217079" cy="316359"/>
            <a:chOff x="8873575" y="4119500"/>
            <a:chExt cx="228000" cy="337450"/>
          </a:xfrm>
        </p:grpSpPr>
        <p:sp>
          <p:nvSpPr>
            <p:cNvPr id="781" name="Google Shape;781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8" name="Google Shape;798;p39"/>
          <p:cNvGrpSpPr/>
          <p:nvPr/>
        </p:nvGrpSpPr>
        <p:grpSpPr>
          <a:xfrm>
            <a:off x="7771303" y="4232965"/>
            <a:ext cx="217079" cy="316359"/>
            <a:chOff x="8873575" y="4119500"/>
            <a:chExt cx="228000" cy="337450"/>
          </a:xfrm>
        </p:grpSpPr>
        <p:sp>
          <p:nvSpPr>
            <p:cNvPr id="799" name="Google Shape;799;p39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0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ESP32 Controller</a:t>
            </a:r>
            <a:endParaRPr/>
          </a:p>
        </p:txBody>
      </p:sp>
      <p:grpSp>
        <p:nvGrpSpPr>
          <p:cNvPr id="821" name="Google Shape;821;p40"/>
          <p:cNvGrpSpPr/>
          <p:nvPr/>
        </p:nvGrpSpPr>
        <p:grpSpPr>
          <a:xfrm>
            <a:off x="2514648" y="1892386"/>
            <a:ext cx="4114705" cy="2181311"/>
            <a:chOff x="3608256" y="1295249"/>
            <a:chExt cx="4815900" cy="2553032"/>
          </a:xfrm>
        </p:grpSpPr>
        <p:sp>
          <p:nvSpPr>
            <p:cNvPr id="822" name="Google Shape;822;p40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78100" lIns="78100" spcFirstLastPara="1" rIns="78100" wrap="square" tIns="78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96"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78100" lIns="78100" spcFirstLastPara="1" rIns="78100" wrap="square" tIns="78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78100" lIns="78100" spcFirstLastPara="1" rIns="78100" wrap="square" tIns="78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25" name="Google Shape;8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6012" y="2202963"/>
            <a:ext cx="2671976" cy="156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41"/>
          <p:cNvSpPr txBox="1"/>
          <p:nvPr>
            <p:ph type="title"/>
          </p:nvPr>
        </p:nvSpPr>
        <p:spPr>
          <a:xfrm>
            <a:off x="720000" y="551875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grpSp>
        <p:nvGrpSpPr>
          <p:cNvPr id="831" name="Google Shape;831;p41"/>
          <p:cNvGrpSpPr/>
          <p:nvPr/>
        </p:nvGrpSpPr>
        <p:grpSpPr>
          <a:xfrm>
            <a:off x="6287677" y="3417990"/>
            <a:ext cx="2670898" cy="1415912"/>
            <a:chOff x="3608256" y="1295249"/>
            <a:chExt cx="4815900" cy="2553032"/>
          </a:xfrm>
        </p:grpSpPr>
        <p:sp>
          <p:nvSpPr>
            <p:cNvPr id="832" name="Google Shape;832;p41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76"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" name="Google Shape;835;p41"/>
          <p:cNvGrpSpPr/>
          <p:nvPr/>
        </p:nvGrpSpPr>
        <p:grpSpPr>
          <a:xfrm>
            <a:off x="453990" y="3417990"/>
            <a:ext cx="2670898" cy="1415912"/>
            <a:chOff x="3608256" y="1295249"/>
            <a:chExt cx="4815900" cy="2553032"/>
          </a:xfrm>
        </p:grpSpPr>
        <p:sp>
          <p:nvSpPr>
            <p:cNvPr id="836" name="Google Shape;836;p41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76"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" name="Google Shape;839;p41"/>
          <p:cNvGrpSpPr/>
          <p:nvPr/>
        </p:nvGrpSpPr>
        <p:grpSpPr>
          <a:xfrm>
            <a:off x="6287677" y="1305292"/>
            <a:ext cx="2670898" cy="1415912"/>
            <a:chOff x="3608256" y="1295249"/>
            <a:chExt cx="4815900" cy="2553032"/>
          </a:xfrm>
        </p:grpSpPr>
        <p:sp>
          <p:nvSpPr>
            <p:cNvPr id="840" name="Google Shape;840;p41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76"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41"/>
          <p:cNvGrpSpPr/>
          <p:nvPr/>
        </p:nvGrpSpPr>
        <p:grpSpPr>
          <a:xfrm>
            <a:off x="453990" y="1305292"/>
            <a:ext cx="2670898" cy="1415912"/>
            <a:chOff x="3608256" y="1295249"/>
            <a:chExt cx="4815900" cy="2553032"/>
          </a:xfrm>
        </p:grpSpPr>
        <p:sp>
          <p:nvSpPr>
            <p:cNvPr id="844" name="Google Shape;844;p41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76"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50700" lIns="50700" spcFirstLastPara="1" rIns="50700" wrap="square" tIns="50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47" name="Google Shape;84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69758">
            <a:off x="539750" y="1334063"/>
            <a:ext cx="2499401" cy="13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8" name="Google Shape;84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41225">
            <a:off x="6512370" y="936251"/>
            <a:ext cx="2154007" cy="2154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9" name="Google Shape;84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131560">
            <a:off x="6795716" y="3154488"/>
            <a:ext cx="1806216" cy="1806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0" name="Google Shape;850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542991">
            <a:off x="972146" y="3304627"/>
            <a:ext cx="1505963" cy="15059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1" name="Google Shape;851;p41"/>
          <p:cNvGrpSpPr/>
          <p:nvPr/>
        </p:nvGrpSpPr>
        <p:grpSpPr>
          <a:xfrm>
            <a:off x="5818041" y="1542848"/>
            <a:ext cx="552567" cy="552519"/>
            <a:chOff x="515588" y="1886151"/>
            <a:chExt cx="360707" cy="360676"/>
          </a:xfrm>
        </p:grpSpPr>
        <p:sp>
          <p:nvSpPr>
            <p:cNvPr id="852" name="Google Shape;852;p41"/>
            <p:cNvSpPr/>
            <p:nvPr/>
          </p:nvSpPr>
          <p:spPr>
            <a:xfrm>
              <a:off x="540169" y="1937205"/>
              <a:ext cx="15770" cy="14303"/>
            </a:xfrm>
            <a:custGeom>
              <a:rect b="b" l="l" r="r" t="t"/>
              <a:pathLst>
                <a:path extrusionOk="0" h="907" w="1000">
                  <a:moveTo>
                    <a:pt x="506" y="1"/>
                  </a:moveTo>
                  <a:cubicBezTo>
                    <a:pt x="389" y="1"/>
                    <a:pt x="271" y="47"/>
                    <a:pt x="184" y="138"/>
                  </a:cubicBezTo>
                  <a:lnTo>
                    <a:pt x="171" y="151"/>
                  </a:lnTo>
                  <a:cubicBezTo>
                    <a:pt x="1" y="329"/>
                    <a:pt x="9" y="614"/>
                    <a:pt x="189" y="784"/>
                  </a:cubicBezTo>
                  <a:cubicBezTo>
                    <a:pt x="273" y="868"/>
                    <a:pt x="385" y="907"/>
                    <a:pt x="495" y="907"/>
                  </a:cubicBezTo>
                  <a:cubicBezTo>
                    <a:pt x="613" y="907"/>
                    <a:pt x="730" y="857"/>
                    <a:pt x="819" y="766"/>
                  </a:cubicBezTo>
                  <a:lnTo>
                    <a:pt x="830" y="758"/>
                  </a:lnTo>
                  <a:cubicBezTo>
                    <a:pt x="1000" y="580"/>
                    <a:pt x="995" y="295"/>
                    <a:pt x="817" y="125"/>
                  </a:cubicBezTo>
                  <a:cubicBezTo>
                    <a:pt x="730" y="42"/>
                    <a:pt x="618" y="1"/>
                    <a:pt x="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515588" y="1886151"/>
              <a:ext cx="360707" cy="360676"/>
            </a:xfrm>
            <a:custGeom>
              <a:rect b="b" l="l" r="r" t="t"/>
              <a:pathLst>
                <a:path extrusionOk="0" h="22871" w="22873">
                  <a:moveTo>
                    <a:pt x="15823" y="1"/>
                  </a:moveTo>
                  <a:cubicBezTo>
                    <a:pt x="13574" y="1"/>
                    <a:pt x="11498" y="1055"/>
                    <a:pt x="10170" y="2843"/>
                  </a:cubicBezTo>
                  <a:cubicBezTo>
                    <a:pt x="9061" y="1944"/>
                    <a:pt x="7688" y="1457"/>
                    <a:pt x="6247" y="1457"/>
                  </a:cubicBezTo>
                  <a:cubicBezTo>
                    <a:pt x="5207" y="1457"/>
                    <a:pt x="4182" y="1714"/>
                    <a:pt x="3274" y="2205"/>
                  </a:cubicBezTo>
                  <a:cubicBezTo>
                    <a:pt x="3060" y="2323"/>
                    <a:pt x="2979" y="2595"/>
                    <a:pt x="3096" y="2809"/>
                  </a:cubicBezTo>
                  <a:cubicBezTo>
                    <a:pt x="3177" y="2959"/>
                    <a:pt x="3330" y="3044"/>
                    <a:pt x="3489" y="3044"/>
                  </a:cubicBezTo>
                  <a:cubicBezTo>
                    <a:pt x="3560" y="3044"/>
                    <a:pt x="3633" y="3026"/>
                    <a:pt x="3701" y="2990"/>
                  </a:cubicBezTo>
                  <a:cubicBezTo>
                    <a:pt x="4475" y="2571"/>
                    <a:pt x="5353" y="2349"/>
                    <a:pt x="6242" y="2349"/>
                  </a:cubicBezTo>
                  <a:cubicBezTo>
                    <a:pt x="7625" y="2349"/>
                    <a:pt x="8941" y="2875"/>
                    <a:pt x="9940" y="3829"/>
                  </a:cubicBezTo>
                  <a:cubicBezTo>
                    <a:pt x="10025" y="3907"/>
                    <a:pt x="10133" y="3953"/>
                    <a:pt x="10246" y="3953"/>
                  </a:cubicBezTo>
                  <a:cubicBezTo>
                    <a:pt x="10265" y="3953"/>
                    <a:pt x="10284" y="3952"/>
                    <a:pt x="10303" y="3949"/>
                  </a:cubicBezTo>
                  <a:cubicBezTo>
                    <a:pt x="10436" y="3934"/>
                    <a:pt x="10554" y="3863"/>
                    <a:pt x="10627" y="3748"/>
                  </a:cubicBezTo>
                  <a:cubicBezTo>
                    <a:pt x="11767" y="1959"/>
                    <a:pt x="13708" y="895"/>
                    <a:pt x="15823" y="895"/>
                  </a:cubicBezTo>
                  <a:cubicBezTo>
                    <a:pt x="19217" y="895"/>
                    <a:pt x="21979" y="3654"/>
                    <a:pt x="21979" y="7048"/>
                  </a:cubicBezTo>
                  <a:cubicBezTo>
                    <a:pt x="21979" y="8504"/>
                    <a:pt x="21458" y="9916"/>
                    <a:pt x="20519" y="11023"/>
                  </a:cubicBezTo>
                  <a:cubicBezTo>
                    <a:pt x="20438" y="11122"/>
                    <a:pt x="20399" y="11250"/>
                    <a:pt x="20420" y="11376"/>
                  </a:cubicBezTo>
                  <a:cubicBezTo>
                    <a:pt x="20438" y="11504"/>
                    <a:pt x="20512" y="11619"/>
                    <a:pt x="20619" y="11687"/>
                  </a:cubicBezTo>
                  <a:cubicBezTo>
                    <a:pt x="21471" y="12239"/>
                    <a:pt x="21979" y="13172"/>
                    <a:pt x="21979" y="14181"/>
                  </a:cubicBezTo>
                  <a:cubicBezTo>
                    <a:pt x="21979" y="15505"/>
                    <a:pt x="21092" y="16679"/>
                    <a:pt x="19821" y="17037"/>
                  </a:cubicBezTo>
                  <a:cubicBezTo>
                    <a:pt x="19659" y="17084"/>
                    <a:pt x="19536" y="17215"/>
                    <a:pt x="19505" y="17379"/>
                  </a:cubicBezTo>
                  <a:cubicBezTo>
                    <a:pt x="18987" y="20049"/>
                    <a:pt x="16634" y="21984"/>
                    <a:pt x="13912" y="21984"/>
                  </a:cubicBezTo>
                  <a:cubicBezTo>
                    <a:pt x="11990" y="21984"/>
                    <a:pt x="10209" y="21022"/>
                    <a:pt x="9150" y="19414"/>
                  </a:cubicBezTo>
                  <a:cubicBezTo>
                    <a:pt x="9085" y="19312"/>
                    <a:pt x="8980" y="19244"/>
                    <a:pt x="8857" y="19220"/>
                  </a:cubicBezTo>
                  <a:cubicBezTo>
                    <a:pt x="8829" y="19215"/>
                    <a:pt x="8801" y="19213"/>
                    <a:pt x="8773" y="19213"/>
                  </a:cubicBezTo>
                  <a:cubicBezTo>
                    <a:pt x="8681" y="19213"/>
                    <a:pt x="8591" y="19240"/>
                    <a:pt x="8515" y="19296"/>
                  </a:cubicBezTo>
                  <a:cubicBezTo>
                    <a:pt x="7699" y="19884"/>
                    <a:pt x="6731" y="20196"/>
                    <a:pt x="5717" y="20196"/>
                  </a:cubicBezTo>
                  <a:cubicBezTo>
                    <a:pt x="3070" y="20196"/>
                    <a:pt x="913" y="18041"/>
                    <a:pt x="913" y="15389"/>
                  </a:cubicBezTo>
                  <a:cubicBezTo>
                    <a:pt x="913" y="14103"/>
                    <a:pt x="1415" y="12892"/>
                    <a:pt x="2328" y="11985"/>
                  </a:cubicBezTo>
                  <a:cubicBezTo>
                    <a:pt x="2498" y="11815"/>
                    <a:pt x="2500" y="11540"/>
                    <a:pt x="2338" y="11363"/>
                  </a:cubicBezTo>
                  <a:cubicBezTo>
                    <a:pt x="1405" y="10366"/>
                    <a:pt x="892" y="9064"/>
                    <a:pt x="892" y="7702"/>
                  </a:cubicBezTo>
                  <a:cubicBezTo>
                    <a:pt x="892" y="6891"/>
                    <a:pt x="1070" y="6114"/>
                    <a:pt x="1415" y="5387"/>
                  </a:cubicBezTo>
                  <a:cubicBezTo>
                    <a:pt x="1525" y="5165"/>
                    <a:pt x="1428" y="4901"/>
                    <a:pt x="1206" y="4794"/>
                  </a:cubicBezTo>
                  <a:cubicBezTo>
                    <a:pt x="1143" y="4763"/>
                    <a:pt x="1078" y="4748"/>
                    <a:pt x="1013" y="4748"/>
                  </a:cubicBezTo>
                  <a:cubicBezTo>
                    <a:pt x="847" y="4748"/>
                    <a:pt x="689" y="4843"/>
                    <a:pt x="612" y="5003"/>
                  </a:cubicBezTo>
                  <a:cubicBezTo>
                    <a:pt x="207" y="5848"/>
                    <a:pt x="0" y="6758"/>
                    <a:pt x="0" y="7702"/>
                  </a:cubicBezTo>
                  <a:cubicBezTo>
                    <a:pt x="0" y="9153"/>
                    <a:pt x="500" y="10541"/>
                    <a:pt x="1412" y="11658"/>
                  </a:cubicBezTo>
                  <a:cubicBezTo>
                    <a:pt x="513" y="12691"/>
                    <a:pt x="24" y="14001"/>
                    <a:pt x="24" y="15387"/>
                  </a:cubicBezTo>
                  <a:cubicBezTo>
                    <a:pt x="24" y="18530"/>
                    <a:pt x="2579" y="21087"/>
                    <a:pt x="5724" y="21087"/>
                  </a:cubicBezTo>
                  <a:cubicBezTo>
                    <a:pt x="6773" y="21087"/>
                    <a:pt x="7782" y="20802"/>
                    <a:pt x="8669" y="20266"/>
                  </a:cubicBezTo>
                  <a:cubicBezTo>
                    <a:pt x="9913" y="21903"/>
                    <a:pt x="11846" y="22871"/>
                    <a:pt x="13922" y="22871"/>
                  </a:cubicBezTo>
                  <a:cubicBezTo>
                    <a:pt x="16982" y="22871"/>
                    <a:pt x="19638" y="20758"/>
                    <a:pt x="20323" y="17816"/>
                  </a:cubicBezTo>
                  <a:cubicBezTo>
                    <a:pt x="21837" y="17267"/>
                    <a:pt x="22873" y="15810"/>
                    <a:pt x="22873" y="14184"/>
                  </a:cubicBezTo>
                  <a:cubicBezTo>
                    <a:pt x="22873" y="13033"/>
                    <a:pt x="22368" y="11961"/>
                    <a:pt x="21500" y="11232"/>
                  </a:cubicBezTo>
                  <a:cubicBezTo>
                    <a:pt x="22392" y="10026"/>
                    <a:pt x="22873" y="8559"/>
                    <a:pt x="22873" y="7051"/>
                  </a:cubicBezTo>
                  <a:cubicBezTo>
                    <a:pt x="22873" y="3165"/>
                    <a:pt x="19709" y="1"/>
                    <a:pt x="15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758291" y="1924063"/>
              <a:ext cx="14240" cy="14161"/>
            </a:xfrm>
            <a:custGeom>
              <a:rect b="b" l="l" r="r" t="t"/>
              <a:pathLst>
                <a:path extrusionOk="0" h="898" w="903">
                  <a:moveTo>
                    <a:pt x="451" y="1"/>
                  </a:moveTo>
                  <a:cubicBezTo>
                    <a:pt x="205" y="1"/>
                    <a:pt x="1" y="200"/>
                    <a:pt x="1" y="445"/>
                  </a:cubicBezTo>
                  <a:cubicBezTo>
                    <a:pt x="1" y="694"/>
                    <a:pt x="202" y="893"/>
                    <a:pt x="448" y="898"/>
                  </a:cubicBezTo>
                  <a:lnTo>
                    <a:pt x="451" y="898"/>
                  </a:lnTo>
                  <a:cubicBezTo>
                    <a:pt x="699" y="898"/>
                    <a:pt x="903" y="696"/>
                    <a:pt x="903" y="448"/>
                  </a:cubicBezTo>
                  <a:cubicBezTo>
                    <a:pt x="903" y="205"/>
                    <a:pt x="699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786186" y="1930658"/>
              <a:ext cx="52435" cy="73630"/>
            </a:xfrm>
            <a:custGeom>
              <a:rect b="b" l="l" r="r" t="t"/>
              <a:pathLst>
                <a:path extrusionOk="0" h="4669" w="3325">
                  <a:moveTo>
                    <a:pt x="511" y="1"/>
                  </a:moveTo>
                  <a:cubicBezTo>
                    <a:pt x="345" y="1"/>
                    <a:pt x="185" y="93"/>
                    <a:pt x="108" y="252"/>
                  </a:cubicBezTo>
                  <a:cubicBezTo>
                    <a:pt x="1" y="475"/>
                    <a:pt x="92" y="744"/>
                    <a:pt x="314" y="851"/>
                  </a:cubicBezTo>
                  <a:cubicBezTo>
                    <a:pt x="1596" y="1471"/>
                    <a:pt x="2425" y="2797"/>
                    <a:pt x="2425" y="4222"/>
                  </a:cubicBezTo>
                  <a:cubicBezTo>
                    <a:pt x="2425" y="4470"/>
                    <a:pt x="2626" y="4669"/>
                    <a:pt x="2874" y="4669"/>
                  </a:cubicBezTo>
                  <a:cubicBezTo>
                    <a:pt x="3123" y="4669"/>
                    <a:pt x="3321" y="4465"/>
                    <a:pt x="3324" y="4222"/>
                  </a:cubicBezTo>
                  <a:cubicBezTo>
                    <a:pt x="3324" y="3335"/>
                    <a:pt x="3073" y="2472"/>
                    <a:pt x="2594" y="1727"/>
                  </a:cubicBezTo>
                  <a:cubicBezTo>
                    <a:pt x="2132" y="1000"/>
                    <a:pt x="1478" y="422"/>
                    <a:pt x="707" y="46"/>
                  </a:cubicBezTo>
                  <a:cubicBezTo>
                    <a:pt x="644" y="15"/>
                    <a:pt x="577" y="1"/>
                    <a:pt x="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554084" y="2121842"/>
              <a:ext cx="58901" cy="58869"/>
            </a:xfrm>
            <a:custGeom>
              <a:rect b="b" l="l" r="r" t="t"/>
              <a:pathLst>
                <a:path extrusionOk="0" h="3733" w="3735">
                  <a:moveTo>
                    <a:pt x="447" y="1"/>
                  </a:moveTo>
                  <a:cubicBezTo>
                    <a:pt x="199" y="1"/>
                    <a:pt x="0" y="199"/>
                    <a:pt x="0" y="448"/>
                  </a:cubicBezTo>
                  <a:cubicBezTo>
                    <a:pt x="0" y="2260"/>
                    <a:pt x="1472" y="3732"/>
                    <a:pt x="3284" y="3732"/>
                  </a:cubicBezTo>
                  <a:cubicBezTo>
                    <a:pt x="3533" y="3732"/>
                    <a:pt x="3734" y="3536"/>
                    <a:pt x="3734" y="3288"/>
                  </a:cubicBezTo>
                  <a:cubicBezTo>
                    <a:pt x="3734" y="3039"/>
                    <a:pt x="3535" y="2840"/>
                    <a:pt x="3287" y="2840"/>
                  </a:cubicBezTo>
                  <a:cubicBezTo>
                    <a:pt x="1967" y="2840"/>
                    <a:pt x="894" y="1768"/>
                    <a:pt x="894" y="448"/>
                  </a:cubicBezTo>
                  <a:cubicBezTo>
                    <a:pt x="894" y="199"/>
                    <a:pt x="696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678047" y="2002411"/>
              <a:ext cx="98657" cy="98657"/>
            </a:xfrm>
            <a:custGeom>
              <a:rect b="b" l="l" r="r" t="t"/>
              <a:pathLst>
                <a:path extrusionOk="0" h="6256" w="6256">
                  <a:moveTo>
                    <a:pt x="3128" y="895"/>
                  </a:moveTo>
                  <a:cubicBezTo>
                    <a:pt x="4360" y="895"/>
                    <a:pt x="5364" y="1899"/>
                    <a:pt x="5364" y="3131"/>
                  </a:cubicBezTo>
                  <a:cubicBezTo>
                    <a:pt x="5364" y="4365"/>
                    <a:pt x="4360" y="5366"/>
                    <a:pt x="3128" y="5366"/>
                  </a:cubicBezTo>
                  <a:cubicBezTo>
                    <a:pt x="1897" y="5366"/>
                    <a:pt x="893" y="4365"/>
                    <a:pt x="893" y="3131"/>
                  </a:cubicBezTo>
                  <a:cubicBezTo>
                    <a:pt x="893" y="1899"/>
                    <a:pt x="1897" y="895"/>
                    <a:pt x="3128" y="895"/>
                  </a:cubicBezTo>
                  <a:close/>
                  <a:moveTo>
                    <a:pt x="3128" y="1"/>
                  </a:moveTo>
                  <a:cubicBezTo>
                    <a:pt x="1402" y="1"/>
                    <a:pt x="1" y="1402"/>
                    <a:pt x="1" y="3128"/>
                  </a:cubicBezTo>
                  <a:cubicBezTo>
                    <a:pt x="1" y="4854"/>
                    <a:pt x="1402" y="6255"/>
                    <a:pt x="3128" y="6255"/>
                  </a:cubicBezTo>
                  <a:cubicBezTo>
                    <a:pt x="4854" y="6255"/>
                    <a:pt x="6256" y="4854"/>
                    <a:pt x="6256" y="3128"/>
                  </a:cubicBezTo>
                  <a:cubicBezTo>
                    <a:pt x="6256" y="1402"/>
                    <a:pt x="4854" y="1"/>
                    <a:pt x="3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573144" y="2002474"/>
              <a:ext cx="91718" cy="98594"/>
            </a:xfrm>
            <a:custGeom>
              <a:rect b="b" l="l" r="r" t="t"/>
              <a:pathLst>
                <a:path extrusionOk="0" h="6252" w="5816">
                  <a:moveTo>
                    <a:pt x="3431" y="0"/>
                  </a:moveTo>
                  <a:cubicBezTo>
                    <a:pt x="2630" y="0"/>
                    <a:pt x="1829" y="305"/>
                    <a:pt x="1219" y="914"/>
                  </a:cubicBezTo>
                  <a:cubicBezTo>
                    <a:pt x="0" y="2133"/>
                    <a:pt x="0" y="4118"/>
                    <a:pt x="1219" y="5336"/>
                  </a:cubicBezTo>
                  <a:cubicBezTo>
                    <a:pt x="1831" y="5948"/>
                    <a:pt x="2631" y="6251"/>
                    <a:pt x="3434" y="6251"/>
                  </a:cubicBezTo>
                  <a:cubicBezTo>
                    <a:pt x="4234" y="6251"/>
                    <a:pt x="5034" y="5948"/>
                    <a:pt x="5643" y="5336"/>
                  </a:cubicBezTo>
                  <a:cubicBezTo>
                    <a:pt x="5816" y="5164"/>
                    <a:pt x="5816" y="4879"/>
                    <a:pt x="5643" y="4706"/>
                  </a:cubicBezTo>
                  <a:cubicBezTo>
                    <a:pt x="5556" y="4620"/>
                    <a:pt x="5441" y="4577"/>
                    <a:pt x="5327" y="4577"/>
                  </a:cubicBezTo>
                  <a:cubicBezTo>
                    <a:pt x="5212" y="4577"/>
                    <a:pt x="5098" y="4620"/>
                    <a:pt x="5010" y="4706"/>
                  </a:cubicBezTo>
                  <a:cubicBezTo>
                    <a:pt x="4589" y="5127"/>
                    <a:pt x="4030" y="5360"/>
                    <a:pt x="3434" y="5360"/>
                  </a:cubicBezTo>
                  <a:cubicBezTo>
                    <a:pt x="2837" y="5360"/>
                    <a:pt x="2275" y="5127"/>
                    <a:pt x="1854" y="4706"/>
                  </a:cubicBezTo>
                  <a:cubicBezTo>
                    <a:pt x="981" y="3833"/>
                    <a:pt x="981" y="2415"/>
                    <a:pt x="1854" y="1545"/>
                  </a:cubicBezTo>
                  <a:cubicBezTo>
                    <a:pt x="2275" y="1124"/>
                    <a:pt x="2835" y="891"/>
                    <a:pt x="3434" y="891"/>
                  </a:cubicBezTo>
                  <a:cubicBezTo>
                    <a:pt x="4027" y="891"/>
                    <a:pt x="4589" y="1124"/>
                    <a:pt x="5010" y="1545"/>
                  </a:cubicBezTo>
                  <a:cubicBezTo>
                    <a:pt x="5098" y="1632"/>
                    <a:pt x="5212" y="1676"/>
                    <a:pt x="5327" y="1676"/>
                  </a:cubicBezTo>
                  <a:cubicBezTo>
                    <a:pt x="5441" y="1676"/>
                    <a:pt x="5556" y="1632"/>
                    <a:pt x="5643" y="1545"/>
                  </a:cubicBezTo>
                  <a:cubicBezTo>
                    <a:pt x="5816" y="1372"/>
                    <a:pt x="5816" y="1087"/>
                    <a:pt x="5643" y="914"/>
                  </a:cubicBezTo>
                  <a:cubicBezTo>
                    <a:pt x="5033" y="305"/>
                    <a:pt x="4232" y="0"/>
                    <a:pt x="3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777066" y="2073580"/>
              <a:ext cx="37249" cy="57009"/>
            </a:xfrm>
            <a:custGeom>
              <a:rect b="b" l="l" r="r" t="t"/>
              <a:pathLst>
                <a:path extrusionOk="0" h="3615" w="2362">
                  <a:moveTo>
                    <a:pt x="1198" y="0"/>
                  </a:moveTo>
                  <a:cubicBezTo>
                    <a:pt x="558" y="0"/>
                    <a:pt x="35" y="521"/>
                    <a:pt x="35" y="1164"/>
                  </a:cubicBezTo>
                  <a:cubicBezTo>
                    <a:pt x="35" y="1412"/>
                    <a:pt x="239" y="1611"/>
                    <a:pt x="484" y="1611"/>
                  </a:cubicBezTo>
                  <a:cubicBezTo>
                    <a:pt x="733" y="1611"/>
                    <a:pt x="932" y="1412"/>
                    <a:pt x="932" y="1164"/>
                  </a:cubicBezTo>
                  <a:cubicBezTo>
                    <a:pt x="932" y="1012"/>
                    <a:pt x="1052" y="892"/>
                    <a:pt x="1203" y="892"/>
                  </a:cubicBezTo>
                  <a:cubicBezTo>
                    <a:pt x="1428" y="892"/>
                    <a:pt x="1473" y="991"/>
                    <a:pt x="1473" y="1164"/>
                  </a:cubicBezTo>
                  <a:cubicBezTo>
                    <a:pt x="1473" y="1705"/>
                    <a:pt x="628" y="2508"/>
                    <a:pt x="218" y="2809"/>
                  </a:cubicBezTo>
                  <a:cubicBezTo>
                    <a:pt x="61" y="2921"/>
                    <a:pt x="1" y="3125"/>
                    <a:pt x="58" y="3308"/>
                  </a:cubicBezTo>
                  <a:cubicBezTo>
                    <a:pt x="121" y="3491"/>
                    <a:pt x="291" y="3614"/>
                    <a:pt x="484" y="3614"/>
                  </a:cubicBezTo>
                  <a:lnTo>
                    <a:pt x="1917" y="3614"/>
                  </a:lnTo>
                  <a:cubicBezTo>
                    <a:pt x="2166" y="3614"/>
                    <a:pt x="2362" y="3415"/>
                    <a:pt x="2362" y="3167"/>
                  </a:cubicBezTo>
                  <a:cubicBezTo>
                    <a:pt x="2362" y="2918"/>
                    <a:pt x="2163" y="2720"/>
                    <a:pt x="1915" y="2720"/>
                  </a:cubicBezTo>
                  <a:lnTo>
                    <a:pt x="1622" y="2720"/>
                  </a:lnTo>
                  <a:cubicBezTo>
                    <a:pt x="2004" y="2288"/>
                    <a:pt x="2362" y="1731"/>
                    <a:pt x="2362" y="1164"/>
                  </a:cubicBezTo>
                  <a:cubicBezTo>
                    <a:pt x="2362" y="468"/>
                    <a:pt x="1896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0050" lIns="140050" spcFirstLastPara="1" rIns="140050" wrap="square" tIns="14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41"/>
          <p:cNvGrpSpPr/>
          <p:nvPr/>
        </p:nvGrpSpPr>
        <p:grpSpPr>
          <a:xfrm>
            <a:off x="5817987" y="3849931"/>
            <a:ext cx="552546" cy="552015"/>
            <a:chOff x="936765" y="3262257"/>
            <a:chExt cx="361259" cy="360912"/>
          </a:xfrm>
        </p:grpSpPr>
        <p:sp>
          <p:nvSpPr>
            <p:cNvPr id="861" name="Google Shape;861;p41"/>
            <p:cNvSpPr/>
            <p:nvPr/>
          </p:nvSpPr>
          <p:spPr>
            <a:xfrm>
              <a:off x="1012970" y="3450948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1"/>
                  </a:moveTo>
                  <a:cubicBezTo>
                    <a:pt x="333" y="1"/>
                    <a:pt x="218" y="48"/>
                    <a:pt x="131" y="131"/>
                  </a:cubicBezTo>
                  <a:cubicBezTo>
                    <a:pt x="50" y="215"/>
                    <a:pt x="1" y="333"/>
                    <a:pt x="1" y="450"/>
                  </a:cubicBezTo>
                  <a:cubicBezTo>
                    <a:pt x="1" y="568"/>
                    <a:pt x="50" y="680"/>
                    <a:pt x="131" y="767"/>
                  </a:cubicBezTo>
                  <a:cubicBezTo>
                    <a:pt x="218" y="848"/>
                    <a:pt x="333" y="898"/>
                    <a:pt x="450" y="898"/>
                  </a:cubicBezTo>
                  <a:cubicBezTo>
                    <a:pt x="568" y="898"/>
                    <a:pt x="680" y="848"/>
                    <a:pt x="767" y="767"/>
                  </a:cubicBezTo>
                  <a:cubicBezTo>
                    <a:pt x="848" y="680"/>
                    <a:pt x="897" y="568"/>
                    <a:pt x="897" y="450"/>
                  </a:cubicBezTo>
                  <a:cubicBezTo>
                    <a:pt x="897" y="333"/>
                    <a:pt x="848" y="218"/>
                    <a:pt x="767" y="131"/>
                  </a:cubicBezTo>
                  <a:cubicBezTo>
                    <a:pt x="680" y="48"/>
                    <a:pt x="568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825" lIns="139825" spcFirstLastPara="1" rIns="139825" wrap="square" tIns="1398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936765" y="3262257"/>
              <a:ext cx="361259" cy="360912"/>
            </a:xfrm>
            <a:custGeom>
              <a:rect b="b" l="l" r="r" t="t"/>
              <a:pathLst>
                <a:path extrusionOk="0" h="22886" w="22908">
                  <a:moveTo>
                    <a:pt x="9101" y="1702"/>
                  </a:moveTo>
                  <a:lnTo>
                    <a:pt x="11896" y="9040"/>
                  </a:lnTo>
                  <a:lnTo>
                    <a:pt x="11574" y="9040"/>
                  </a:lnTo>
                  <a:cubicBezTo>
                    <a:pt x="11315" y="8687"/>
                    <a:pt x="11015" y="8339"/>
                    <a:pt x="10659" y="8007"/>
                  </a:cubicBezTo>
                  <a:cubicBezTo>
                    <a:pt x="10573" y="7928"/>
                    <a:pt x="10462" y="7886"/>
                    <a:pt x="10350" y="7886"/>
                  </a:cubicBezTo>
                  <a:cubicBezTo>
                    <a:pt x="10291" y="7886"/>
                    <a:pt x="10232" y="7897"/>
                    <a:pt x="10175" y="7921"/>
                  </a:cubicBezTo>
                  <a:cubicBezTo>
                    <a:pt x="10013" y="7994"/>
                    <a:pt x="9909" y="8153"/>
                    <a:pt x="9909" y="8331"/>
                  </a:cubicBezTo>
                  <a:cubicBezTo>
                    <a:pt x="9909" y="10664"/>
                    <a:pt x="9446" y="11673"/>
                    <a:pt x="9001" y="12651"/>
                  </a:cubicBezTo>
                  <a:cubicBezTo>
                    <a:pt x="8823" y="13041"/>
                    <a:pt x="8648" y="13422"/>
                    <a:pt x="8518" y="13862"/>
                  </a:cubicBezTo>
                  <a:lnTo>
                    <a:pt x="6313" y="9016"/>
                  </a:lnTo>
                  <a:lnTo>
                    <a:pt x="9101" y="1702"/>
                  </a:lnTo>
                  <a:close/>
                  <a:moveTo>
                    <a:pt x="9412" y="19471"/>
                  </a:moveTo>
                  <a:cubicBezTo>
                    <a:pt x="10079" y="20517"/>
                    <a:pt x="10999" y="21385"/>
                    <a:pt x="12095" y="21986"/>
                  </a:cubicBezTo>
                  <a:lnTo>
                    <a:pt x="10369" y="21986"/>
                  </a:lnTo>
                  <a:lnTo>
                    <a:pt x="9221" y="19471"/>
                  </a:lnTo>
                  <a:close/>
                  <a:moveTo>
                    <a:pt x="16148" y="14756"/>
                  </a:moveTo>
                  <a:cubicBezTo>
                    <a:pt x="16226" y="15757"/>
                    <a:pt x="16775" y="16662"/>
                    <a:pt x="17309" y="17541"/>
                  </a:cubicBezTo>
                  <a:cubicBezTo>
                    <a:pt x="17416" y="17719"/>
                    <a:pt x="17523" y="17896"/>
                    <a:pt x="17628" y="18077"/>
                  </a:cubicBezTo>
                  <a:cubicBezTo>
                    <a:pt x="17636" y="18087"/>
                    <a:pt x="17638" y="18098"/>
                    <a:pt x="17644" y="18106"/>
                  </a:cubicBezTo>
                  <a:cubicBezTo>
                    <a:pt x="17735" y="18242"/>
                    <a:pt x="17819" y="18388"/>
                    <a:pt x="17879" y="18534"/>
                  </a:cubicBezTo>
                  <a:lnTo>
                    <a:pt x="17879" y="18537"/>
                  </a:lnTo>
                  <a:cubicBezTo>
                    <a:pt x="18010" y="18846"/>
                    <a:pt x="18075" y="19170"/>
                    <a:pt x="18075" y="19505"/>
                  </a:cubicBezTo>
                  <a:cubicBezTo>
                    <a:pt x="18075" y="20875"/>
                    <a:pt x="16964" y="21986"/>
                    <a:pt x="15596" y="21986"/>
                  </a:cubicBezTo>
                  <a:cubicBezTo>
                    <a:pt x="14226" y="21986"/>
                    <a:pt x="13115" y="20872"/>
                    <a:pt x="13115" y="19505"/>
                  </a:cubicBezTo>
                  <a:cubicBezTo>
                    <a:pt x="13115" y="19136"/>
                    <a:pt x="13193" y="18780"/>
                    <a:pt x="13350" y="18451"/>
                  </a:cubicBezTo>
                  <a:cubicBezTo>
                    <a:pt x="13350" y="18446"/>
                    <a:pt x="13350" y="18446"/>
                    <a:pt x="13352" y="18443"/>
                  </a:cubicBezTo>
                  <a:cubicBezTo>
                    <a:pt x="13394" y="18351"/>
                    <a:pt x="13447" y="18260"/>
                    <a:pt x="13507" y="18168"/>
                  </a:cubicBezTo>
                  <a:cubicBezTo>
                    <a:pt x="13517" y="18155"/>
                    <a:pt x="13522" y="18140"/>
                    <a:pt x="13533" y="18124"/>
                  </a:cubicBezTo>
                  <a:cubicBezTo>
                    <a:pt x="13899" y="17371"/>
                    <a:pt x="13949" y="16652"/>
                    <a:pt x="13896" y="16110"/>
                  </a:cubicBezTo>
                  <a:lnTo>
                    <a:pt x="13896" y="16110"/>
                  </a:lnTo>
                  <a:cubicBezTo>
                    <a:pt x="14069" y="16273"/>
                    <a:pt x="14239" y="16508"/>
                    <a:pt x="14367" y="16845"/>
                  </a:cubicBezTo>
                  <a:cubicBezTo>
                    <a:pt x="14432" y="17026"/>
                    <a:pt x="14606" y="17138"/>
                    <a:pt x="14788" y="17138"/>
                  </a:cubicBezTo>
                  <a:cubicBezTo>
                    <a:pt x="14832" y="17138"/>
                    <a:pt x="14877" y="17131"/>
                    <a:pt x="14921" y="17117"/>
                  </a:cubicBezTo>
                  <a:cubicBezTo>
                    <a:pt x="15152" y="17041"/>
                    <a:pt x="15277" y="16803"/>
                    <a:pt x="15217" y="16571"/>
                  </a:cubicBezTo>
                  <a:cubicBezTo>
                    <a:pt x="15125" y="16246"/>
                    <a:pt x="15457" y="15347"/>
                    <a:pt x="16148" y="14756"/>
                  </a:cubicBezTo>
                  <a:close/>
                  <a:moveTo>
                    <a:pt x="5280" y="8912"/>
                  </a:moveTo>
                  <a:lnTo>
                    <a:pt x="8029" y="14947"/>
                  </a:lnTo>
                  <a:lnTo>
                    <a:pt x="7780" y="14947"/>
                  </a:lnTo>
                  <a:cubicBezTo>
                    <a:pt x="7626" y="14947"/>
                    <a:pt x="7485" y="15025"/>
                    <a:pt x="7404" y="15151"/>
                  </a:cubicBezTo>
                  <a:cubicBezTo>
                    <a:pt x="7323" y="15279"/>
                    <a:pt x="7309" y="15438"/>
                    <a:pt x="7375" y="15580"/>
                  </a:cubicBezTo>
                  <a:lnTo>
                    <a:pt x="8740" y="18574"/>
                  </a:lnTo>
                  <a:lnTo>
                    <a:pt x="8528" y="18574"/>
                  </a:lnTo>
                  <a:cubicBezTo>
                    <a:pt x="8374" y="18574"/>
                    <a:pt x="8235" y="18652"/>
                    <a:pt x="8151" y="18780"/>
                  </a:cubicBezTo>
                  <a:cubicBezTo>
                    <a:pt x="8070" y="18908"/>
                    <a:pt x="8057" y="19068"/>
                    <a:pt x="8123" y="19209"/>
                  </a:cubicBezTo>
                  <a:lnTo>
                    <a:pt x="9391" y="21986"/>
                  </a:lnTo>
                  <a:lnTo>
                    <a:pt x="6279" y="21986"/>
                  </a:lnTo>
                  <a:lnTo>
                    <a:pt x="7594" y="20673"/>
                  </a:lnTo>
                  <a:cubicBezTo>
                    <a:pt x="7767" y="20498"/>
                    <a:pt x="7767" y="20216"/>
                    <a:pt x="7594" y="20041"/>
                  </a:cubicBezTo>
                  <a:cubicBezTo>
                    <a:pt x="7507" y="19954"/>
                    <a:pt x="7392" y="19911"/>
                    <a:pt x="7278" y="19911"/>
                  </a:cubicBezTo>
                  <a:cubicBezTo>
                    <a:pt x="7164" y="19911"/>
                    <a:pt x="7049" y="19954"/>
                    <a:pt x="6962" y="20041"/>
                  </a:cubicBezTo>
                  <a:lnTo>
                    <a:pt x="5725" y="21280"/>
                  </a:lnTo>
                  <a:lnTo>
                    <a:pt x="5725" y="19850"/>
                  </a:lnTo>
                  <a:lnTo>
                    <a:pt x="5725" y="18218"/>
                  </a:lnTo>
                  <a:lnTo>
                    <a:pt x="6865" y="17078"/>
                  </a:lnTo>
                  <a:cubicBezTo>
                    <a:pt x="7038" y="16903"/>
                    <a:pt x="7038" y="16620"/>
                    <a:pt x="6865" y="16445"/>
                  </a:cubicBezTo>
                  <a:cubicBezTo>
                    <a:pt x="6779" y="16359"/>
                    <a:pt x="6664" y="16316"/>
                    <a:pt x="6550" y="16316"/>
                  </a:cubicBezTo>
                  <a:cubicBezTo>
                    <a:pt x="6435" y="16316"/>
                    <a:pt x="6321" y="16359"/>
                    <a:pt x="6235" y="16445"/>
                  </a:cubicBezTo>
                  <a:lnTo>
                    <a:pt x="5725" y="16955"/>
                  </a:lnTo>
                  <a:lnTo>
                    <a:pt x="5725" y="14204"/>
                  </a:lnTo>
                  <a:cubicBezTo>
                    <a:pt x="5725" y="13958"/>
                    <a:pt x="5524" y="13757"/>
                    <a:pt x="5275" y="13757"/>
                  </a:cubicBezTo>
                  <a:cubicBezTo>
                    <a:pt x="5027" y="13757"/>
                    <a:pt x="4828" y="13956"/>
                    <a:pt x="4828" y="14204"/>
                  </a:cubicBezTo>
                  <a:lnTo>
                    <a:pt x="4828" y="18035"/>
                  </a:lnTo>
                  <a:lnTo>
                    <a:pt x="4828" y="18772"/>
                  </a:lnTo>
                  <a:lnTo>
                    <a:pt x="4253" y="18197"/>
                  </a:lnTo>
                  <a:cubicBezTo>
                    <a:pt x="4166" y="18111"/>
                    <a:pt x="4052" y="18068"/>
                    <a:pt x="3938" y="18068"/>
                  </a:cubicBezTo>
                  <a:cubicBezTo>
                    <a:pt x="3823" y="18068"/>
                    <a:pt x="3709" y="18111"/>
                    <a:pt x="3622" y="18197"/>
                  </a:cubicBezTo>
                  <a:cubicBezTo>
                    <a:pt x="3450" y="18370"/>
                    <a:pt x="3450" y="18655"/>
                    <a:pt x="3622" y="18827"/>
                  </a:cubicBezTo>
                  <a:lnTo>
                    <a:pt x="4828" y="20035"/>
                  </a:lnTo>
                  <a:lnTo>
                    <a:pt x="4828" y="21994"/>
                  </a:lnTo>
                  <a:lnTo>
                    <a:pt x="1167" y="21994"/>
                  </a:lnTo>
                  <a:lnTo>
                    <a:pt x="2435" y="19214"/>
                  </a:lnTo>
                  <a:cubicBezTo>
                    <a:pt x="2498" y="19078"/>
                    <a:pt x="2488" y="18914"/>
                    <a:pt x="2407" y="18785"/>
                  </a:cubicBezTo>
                  <a:cubicBezTo>
                    <a:pt x="2325" y="18660"/>
                    <a:pt x="2184" y="18582"/>
                    <a:pt x="2030" y="18582"/>
                  </a:cubicBezTo>
                  <a:lnTo>
                    <a:pt x="1818" y="18582"/>
                  </a:lnTo>
                  <a:lnTo>
                    <a:pt x="3183" y="15587"/>
                  </a:lnTo>
                  <a:cubicBezTo>
                    <a:pt x="3246" y="15449"/>
                    <a:pt x="3235" y="15287"/>
                    <a:pt x="3154" y="15159"/>
                  </a:cubicBezTo>
                  <a:cubicBezTo>
                    <a:pt x="3073" y="15030"/>
                    <a:pt x="2932" y="14952"/>
                    <a:pt x="2778" y="14952"/>
                  </a:cubicBezTo>
                  <a:lnTo>
                    <a:pt x="2529" y="14952"/>
                  </a:lnTo>
                  <a:lnTo>
                    <a:pt x="5280" y="8912"/>
                  </a:lnTo>
                  <a:close/>
                  <a:moveTo>
                    <a:pt x="9090" y="0"/>
                  </a:moveTo>
                  <a:cubicBezTo>
                    <a:pt x="8905" y="0"/>
                    <a:pt x="8737" y="115"/>
                    <a:pt x="8672" y="290"/>
                  </a:cubicBezTo>
                  <a:lnTo>
                    <a:pt x="5782" y="7876"/>
                  </a:lnTo>
                  <a:lnTo>
                    <a:pt x="5680" y="7654"/>
                  </a:lnTo>
                  <a:cubicBezTo>
                    <a:pt x="5610" y="7492"/>
                    <a:pt x="5450" y="7392"/>
                    <a:pt x="5275" y="7392"/>
                  </a:cubicBezTo>
                  <a:cubicBezTo>
                    <a:pt x="5103" y="7392"/>
                    <a:pt x="4943" y="7492"/>
                    <a:pt x="4870" y="7654"/>
                  </a:cubicBezTo>
                  <a:lnTo>
                    <a:pt x="1426" y="15211"/>
                  </a:lnTo>
                  <a:cubicBezTo>
                    <a:pt x="1363" y="15347"/>
                    <a:pt x="1374" y="15512"/>
                    <a:pt x="1455" y="15637"/>
                  </a:cubicBezTo>
                  <a:cubicBezTo>
                    <a:pt x="1536" y="15765"/>
                    <a:pt x="1677" y="15844"/>
                    <a:pt x="1831" y="15844"/>
                  </a:cubicBezTo>
                  <a:lnTo>
                    <a:pt x="2080" y="15844"/>
                  </a:lnTo>
                  <a:lnTo>
                    <a:pt x="712" y="18838"/>
                  </a:lnTo>
                  <a:cubicBezTo>
                    <a:pt x="649" y="18976"/>
                    <a:pt x="660" y="19138"/>
                    <a:pt x="743" y="19267"/>
                  </a:cubicBezTo>
                  <a:cubicBezTo>
                    <a:pt x="825" y="19395"/>
                    <a:pt x="966" y="19473"/>
                    <a:pt x="1117" y="19473"/>
                  </a:cubicBezTo>
                  <a:lnTo>
                    <a:pt x="1332" y="19473"/>
                  </a:lnTo>
                  <a:lnTo>
                    <a:pt x="64" y="22250"/>
                  </a:lnTo>
                  <a:cubicBezTo>
                    <a:pt x="1" y="22389"/>
                    <a:pt x="11" y="22551"/>
                    <a:pt x="92" y="22679"/>
                  </a:cubicBezTo>
                  <a:cubicBezTo>
                    <a:pt x="173" y="22807"/>
                    <a:pt x="315" y="22886"/>
                    <a:pt x="469" y="22886"/>
                  </a:cubicBezTo>
                  <a:lnTo>
                    <a:pt x="15588" y="22886"/>
                  </a:lnTo>
                  <a:cubicBezTo>
                    <a:pt x="17408" y="22886"/>
                    <a:pt x="19155" y="22211"/>
                    <a:pt x="20502" y="20990"/>
                  </a:cubicBezTo>
                  <a:cubicBezTo>
                    <a:pt x="20685" y="20822"/>
                    <a:pt x="20698" y="20543"/>
                    <a:pt x="20530" y="20357"/>
                  </a:cubicBezTo>
                  <a:cubicBezTo>
                    <a:pt x="20442" y="20260"/>
                    <a:pt x="20321" y="20211"/>
                    <a:pt x="20201" y="20211"/>
                  </a:cubicBezTo>
                  <a:cubicBezTo>
                    <a:pt x="20094" y="20211"/>
                    <a:pt x="19986" y="20250"/>
                    <a:pt x="19900" y="20328"/>
                  </a:cubicBezTo>
                  <a:cubicBezTo>
                    <a:pt x="19453" y="20734"/>
                    <a:pt x="18959" y="21071"/>
                    <a:pt x="18425" y="21332"/>
                  </a:cubicBezTo>
                  <a:cubicBezTo>
                    <a:pt x="18763" y="20807"/>
                    <a:pt x="18961" y="20182"/>
                    <a:pt x="18961" y="19512"/>
                  </a:cubicBezTo>
                  <a:cubicBezTo>
                    <a:pt x="18961" y="19055"/>
                    <a:pt x="18870" y="18610"/>
                    <a:pt x="18695" y="18192"/>
                  </a:cubicBezTo>
                  <a:cubicBezTo>
                    <a:pt x="18695" y="18187"/>
                    <a:pt x="18689" y="18184"/>
                    <a:pt x="18689" y="18181"/>
                  </a:cubicBezTo>
                  <a:cubicBezTo>
                    <a:pt x="18606" y="17985"/>
                    <a:pt x="18504" y="17794"/>
                    <a:pt x="18384" y="17619"/>
                  </a:cubicBezTo>
                  <a:cubicBezTo>
                    <a:pt x="18279" y="17439"/>
                    <a:pt x="18166" y="17258"/>
                    <a:pt x="18062" y="17083"/>
                  </a:cubicBezTo>
                  <a:cubicBezTo>
                    <a:pt x="17434" y="16048"/>
                    <a:pt x="16841" y="15067"/>
                    <a:pt x="17079" y="14039"/>
                  </a:cubicBezTo>
                  <a:cubicBezTo>
                    <a:pt x="17115" y="13880"/>
                    <a:pt x="17063" y="13710"/>
                    <a:pt x="16935" y="13603"/>
                  </a:cubicBezTo>
                  <a:cubicBezTo>
                    <a:pt x="16854" y="13531"/>
                    <a:pt x="16750" y="13493"/>
                    <a:pt x="16644" y="13493"/>
                  </a:cubicBezTo>
                  <a:cubicBezTo>
                    <a:pt x="16589" y="13493"/>
                    <a:pt x="16533" y="13504"/>
                    <a:pt x="16480" y="13524"/>
                  </a:cubicBezTo>
                  <a:cubicBezTo>
                    <a:pt x="15797" y="13791"/>
                    <a:pt x="15191" y="14324"/>
                    <a:pt x="14765" y="15030"/>
                  </a:cubicBezTo>
                  <a:cubicBezTo>
                    <a:pt x="14673" y="15185"/>
                    <a:pt x="14592" y="15336"/>
                    <a:pt x="14527" y="15491"/>
                  </a:cubicBezTo>
                  <a:cubicBezTo>
                    <a:pt x="13957" y="14942"/>
                    <a:pt x="13334" y="14866"/>
                    <a:pt x="13298" y="14863"/>
                  </a:cubicBezTo>
                  <a:cubicBezTo>
                    <a:pt x="13282" y="14862"/>
                    <a:pt x="13267" y="14861"/>
                    <a:pt x="13252" y="14861"/>
                  </a:cubicBezTo>
                  <a:cubicBezTo>
                    <a:pt x="13111" y="14861"/>
                    <a:pt x="12975" y="14926"/>
                    <a:pt x="12890" y="15044"/>
                  </a:cubicBezTo>
                  <a:cubicBezTo>
                    <a:pt x="12793" y="15172"/>
                    <a:pt x="12775" y="15336"/>
                    <a:pt x="12837" y="15485"/>
                  </a:cubicBezTo>
                  <a:cubicBezTo>
                    <a:pt x="12856" y="15527"/>
                    <a:pt x="13277" y="16563"/>
                    <a:pt x="12728" y="17716"/>
                  </a:cubicBezTo>
                  <a:cubicBezTo>
                    <a:pt x="12660" y="17828"/>
                    <a:pt x="12594" y="17943"/>
                    <a:pt x="12539" y="18056"/>
                  </a:cubicBezTo>
                  <a:cubicBezTo>
                    <a:pt x="12531" y="18066"/>
                    <a:pt x="12529" y="18077"/>
                    <a:pt x="12524" y="18090"/>
                  </a:cubicBezTo>
                  <a:cubicBezTo>
                    <a:pt x="12314" y="18537"/>
                    <a:pt x="12210" y="19016"/>
                    <a:pt x="12210" y="19512"/>
                  </a:cubicBezTo>
                  <a:cubicBezTo>
                    <a:pt x="12210" y="20182"/>
                    <a:pt x="12406" y="20802"/>
                    <a:pt x="12741" y="21330"/>
                  </a:cubicBezTo>
                  <a:cubicBezTo>
                    <a:pt x="10623" y="20279"/>
                    <a:pt x="9163" y="18093"/>
                    <a:pt x="9163" y="15572"/>
                  </a:cubicBezTo>
                  <a:cubicBezTo>
                    <a:pt x="9163" y="14426"/>
                    <a:pt x="9456" y="13778"/>
                    <a:pt x="9799" y="13030"/>
                  </a:cubicBezTo>
                  <a:cubicBezTo>
                    <a:pt x="10188" y="12180"/>
                    <a:pt x="10620" y="11231"/>
                    <a:pt x="10748" y="9458"/>
                  </a:cubicBezTo>
                  <a:cubicBezTo>
                    <a:pt x="11315" y="10206"/>
                    <a:pt x="11689" y="11058"/>
                    <a:pt x="11870" y="12008"/>
                  </a:cubicBezTo>
                  <a:cubicBezTo>
                    <a:pt x="12053" y="12991"/>
                    <a:pt x="11943" y="13715"/>
                    <a:pt x="11943" y="13720"/>
                  </a:cubicBezTo>
                  <a:cubicBezTo>
                    <a:pt x="11909" y="13932"/>
                    <a:pt x="12029" y="14139"/>
                    <a:pt x="12231" y="14209"/>
                  </a:cubicBezTo>
                  <a:cubicBezTo>
                    <a:pt x="12282" y="14229"/>
                    <a:pt x="12335" y="14238"/>
                    <a:pt x="12388" y="14238"/>
                  </a:cubicBezTo>
                  <a:cubicBezTo>
                    <a:pt x="12540" y="14238"/>
                    <a:pt x="12685" y="14160"/>
                    <a:pt x="12767" y="14024"/>
                  </a:cubicBezTo>
                  <a:cubicBezTo>
                    <a:pt x="12897" y="13807"/>
                    <a:pt x="15638" y="9241"/>
                    <a:pt x="15167" y="5724"/>
                  </a:cubicBezTo>
                  <a:lnTo>
                    <a:pt x="15167" y="5724"/>
                  </a:lnTo>
                  <a:cubicBezTo>
                    <a:pt x="16590" y="6864"/>
                    <a:pt x="17468" y="8363"/>
                    <a:pt x="17787" y="10182"/>
                  </a:cubicBezTo>
                  <a:cubicBezTo>
                    <a:pt x="18080" y="11851"/>
                    <a:pt x="17766" y="13184"/>
                    <a:pt x="17761" y="13197"/>
                  </a:cubicBezTo>
                  <a:cubicBezTo>
                    <a:pt x="17714" y="13394"/>
                    <a:pt x="17806" y="13598"/>
                    <a:pt x="17983" y="13697"/>
                  </a:cubicBezTo>
                  <a:cubicBezTo>
                    <a:pt x="18051" y="13733"/>
                    <a:pt x="18125" y="13751"/>
                    <a:pt x="18198" y="13751"/>
                  </a:cubicBezTo>
                  <a:cubicBezTo>
                    <a:pt x="18318" y="13751"/>
                    <a:pt x="18437" y="13702"/>
                    <a:pt x="18525" y="13608"/>
                  </a:cubicBezTo>
                  <a:cubicBezTo>
                    <a:pt x="18598" y="13527"/>
                    <a:pt x="20057" y="11945"/>
                    <a:pt x="20193" y="9542"/>
                  </a:cubicBezTo>
                  <a:cubicBezTo>
                    <a:pt x="21498" y="11615"/>
                    <a:pt x="22005" y="13367"/>
                    <a:pt x="22005" y="15572"/>
                  </a:cubicBezTo>
                  <a:cubicBezTo>
                    <a:pt x="22005" y="16158"/>
                    <a:pt x="21927" y="16735"/>
                    <a:pt x="21772" y="17295"/>
                  </a:cubicBezTo>
                  <a:cubicBezTo>
                    <a:pt x="21707" y="17533"/>
                    <a:pt x="21846" y="17779"/>
                    <a:pt x="22084" y="17844"/>
                  </a:cubicBezTo>
                  <a:cubicBezTo>
                    <a:pt x="22124" y="17855"/>
                    <a:pt x="22164" y="17860"/>
                    <a:pt x="22204" y="17860"/>
                  </a:cubicBezTo>
                  <a:cubicBezTo>
                    <a:pt x="22400" y="17860"/>
                    <a:pt x="22578" y="17733"/>
                    <a:pt x="22633" y="17533"/>
                  </a:cubicBezTo>
                  <a:cubicBezTo>
                    <a:pt x="22808" y="16900"/>
                    <a:pt x="22897" y="16239"/>
                    <a:pt x="22897" y="15572"/>
                  </a:cubicBezTo>
                  <a:cubicBezTo>
                    <a:pt x="22907" y="12680"/>
                    <a:pt x="22120" y="10533"/>
                    <a:pt x="19992" y="7646"/>
                  </a:cubicBezTo>
                  <a:cubicBezTo>
                    <a:pt x="19905" y="7528"/>
                    <a:pt x="19770" y="7464"/>
                    <a:pt x="19630" y="7464"/>
                  </a:cubicBezTo>
                  <a:cubicBezTo>
                    <a:pt x="19569" y="7464"/>
                    <a:pt x="19507" y="7477"/>
                    <a:pt x="19448" y="7502"/>
                  </a:cubicBezTo>
                  <a:cubicBezTo>
                    <a:pt x="19257" y="7589"/>
                    <a:pt x="19152" y="7798"/>
                    <a:pt x="19194" y="8004"/>
                  </a:cubicBezTo>
                  <a:cubicBezTo>
                    <a:pt x="19445" y="9176"/>
                    <a:pt x="19317" y="10347"/>
                    <a:pt x="18815" y="11487"/>
                  </a:cubicBezTo>
                  <a:cubicBezTo>
                    <a:pt x="18807" y="11056"/>
                    <a:pt x="18773" y="10572"/>
                    <a:pt x="18684" y="10057"/>
                  </a:cubicBezTo>
                  <a:cubicBezTo>
                    <a:pt x="18394" y="8347"/>
                    <a:pt x="17460" y="5954"/>
                    <a:pt x="14670" y="4278"/>
                  </a:cubicBezTo>
                  <a:cubicBezTo>
                    <a:pt x="14598" y="4235"/>
                    <a:pt x="14517" y="4213"/>
                    <a:pt x="14437" y="4213"/>
                  </a:cubicBezTo>
                  <a:cubicBezTo>
                    <a:pt x="14333" y="4213"/>
                    <a:pt x="14230" y="4250"/>
                    <a:pt x="14147" y="4323"/>
                  </a:cubicBezTo>
                  <a:cubicBezTo>
                    <a:pt x="14001" y="4451"/>
                    <a:pt x="13954" y="4657"/>
                    <a:pt x="14027" y="4832"/>
                  </a:cubicBezTo>
                  <a:cubicBezTo>
                    <a:pt x="14921" y="6966"/>
                    <a:pt x="13695" y="10182"/>
                    <a:pt x="12801" y="12057"/>
                  </a:cubicBezTo>
                  <a:cubicBezTo>
                    <a:pt x="12701" y="11430"/>
                    <a:pt x="12503" y="10690"/>
                    <a:pt x="12113" y="9931"/>
                  </a:cubicBezTo>
                  <a:lnTo>
                    <a:pt x="12537" y="9931"/>
                  </a:lnTo>
                  <a:cubicBezTo>
                    <a:pt x="12683" y="9931"/>
                    <a:pt x="12819" y="9861"/>
                    <a:pt x="12905" y="9738"/>
                  </a:cubicBezTo>
                  <a:cubicBezTo>
                    <a:pt x="12989" y="9618"/>
                    <a:pt x="13007" y="9463"/>
                    <a:pt x="12955" y="9327"/>
                  </a:cubicBezTo>
                  <a:lnTo>
                    <a:pt x="9509" y="290"/>
                  </a:lnTo>
                  <a:cubicBezTo>
                    <a:pt x="9443" y="115"/>
                    <a:pt x="9276" y="0"/>
                    <a:pt x="9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825" lIns="139825" spcFirstLastPara="1" rIns="139825" wrap="square" tIns="1398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1267238" y="3556606"/>
              <a:ext cx="16511" cy="14776"/>
            </a:xfrm>
            <a:custGeom>
              <a:rect b="b" l="l" r="r" t="t"/>
              <a:pathLst>
                <a:path extrusionOk="0" h="937" w="1047">
                  <a:moveTo>
                    <a:pt x="535" y="0"/>
                  </a:moveTo>
                  <a:cubicBezTo>
                    <a:pt x="383" y="0"/>
                    <a:pt x="234" y="77"/>
                    <a:pt x="149" y="217"/>
                  </a:cubicBezTo>
                  <a:lnTo>
                    <a:pt x="128" y="257"/>
                  </a:lnTo>
                  <a:cubicBezTo>
                    <a:pt x="0" y="468"/>
                    <a:pt x="65" y="743"/>
                    <a:pt x="277" y="871"/>
                  </a:cubicBezTo>
                  <a:cubicBezTo>
                    <a:pt x="351" y="913"/>
                    <a:pt x="432" y="936"/>
                    <a:pt x="510" y="936"/>
                  </a:cubicBezTo>
                  <a:cubicBezTo>
                    <a:pt x="659" y="936"/>
                    <a:pt x="806" y="861"/>
                    <a:pt x="892" y="722"/>
                  </a:cubicBezTo>
                  <a:lnTo>
                    <a:pt x="918" y="683"/>
                  </a:lnTo>
                  <a:cubicBezTo>
                    <a:pt x="1046" y="466"/>
                    <a:pt x="978" y="191"/>
                    <a:pt x="764" y="63"/>
                  </a:cubicBezTo>
                  <a:cubicBezTo>
                    <a:pt x="692" y="21"/>
                    <a:pt x="613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825" lIns="139825" spcFirstLastPara="1" rIns="139825" wrap="square" tIns="1398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" name="Google Shape;864;p41"/>
          <p:cNvGrpSpPr/>
          <p:nvPr/>
        </p:nvGrpSpPr>
        <p:grpSpPr>
          <a:xfrm>
            <a:off x="3178837" y="1542981"/>
            <a:ext cx="552545" cy="552279"/>
            <a:chOff x="2623526" y="2344658"/>
            <a:chExt cx="360928" cy="360755"/>
          </a:xfrm>
        </p:grpSpPr>
        <p:sp>
          <p:nvSpPr>
            <p:cNvPr id="865" name="Google Shape;865;p41"/>
            <p:cNvSpPr/>
            <p:nvPr/>
          </p:nvSpPr>
          <p:spPr>
            <a:xfrm>
              <a:off x="2623526" y="2344658"/>
              <a:ext cx="360928" cy="360755"/>
            </a:xfrm>
            <a:custGeom>
              <a:rect b="b" l="l" r="r" t="t"/>
              <a:pathLst>
                <a:path extrusionOk="0" h="22876" w="22887">
                  <a:moveTo>
                    <a:pt x="15826" y="1"/>
                  </a:moveTo>
                  <a:cubicBezTo>
                    <a:pt x="13577" y="1"/>
                    <a:pt x="11498" y="1055"/>
                    <a:pt x="10173" y="2840"/>
                  </a:cubicBezTo>
                  <a:cubicBezTo>
                    <a:pt x="9064" y="1946"/>
                    <a:pt x="7688" y="1455"/>
                    <a:pt x="6250" y="1455"/>
                  </a:cubicBezTo>
                  <a:cubicBezTo>
                    <a:pt x="2804" y="1455"/>
                    <a:pt x="1" y="4260"/>
                    <a:pt x="1" y="7704"/>
                  </a:cubicBezTo>
                  <a:cubicBezTo>
                    <a:pt x="1" y="9155"/>
                    <a:pt x="497" y="10547"/>
                    <a:pt x="1413" y="11661"/>
                  </a:cubicBezTo>
                  <a:cubicBezTo>
                    <a:pt x="513" y="12696"/>
                    <a:pt x="24" y="14006"/>
                    <a:pt x="24" y="15389"/>
                  </a:cubicBezTo>
                  <a:cubicBezTo>
                    <a:pt x="24" y="18535"/>
                    <a:pt x="2579" y="21090"/>
                    <a:pt x="5725" y="21090"/>
                  </a:cubicBezTo>
                  <a:cubicBezTo>
                    <a:pt x="5978" y="21090"/>
                    <a:pt x="6229" y="21074"/>
                    <a:pt x="6486" y="21038"/>
                  </a:cubicBezTo>
                  <a:cubicBezTo>
                    <a:pt x="6967" y="21838"/>
                    <a:pt x="7835" y="22340"/>
                    <a:pt x="8787" y="22340"/>
                  </a:cubicBezTo>
                  <a:cubicBezTo>
                    <a:pt x="9359" y="22340"/>
                    <a:pt x="9903" y="22159"/>
                    <a:pt x="10358" y="21830"/>
                  </a:cubicBezTo>
                  <a:cubicBezTo>
                    <a:pt x="11420" y="22515"/>
                    <a:pt x="12646" y="22876"/>
                    <a:pt x="13922" y="22876"/>
                  </a:cubicBezTo>
                  <a:cubicBezTo>
                    <a:pt x="16982" y="22876"/>
                    <a:pt x="19638" y="20760"/>
                    <a:pt x="20337" y="17808"/>
                  </a:cubicBezTo>
                  <a:cubicBezTo>
                    <a:pt x="21851" y="17259"/>
                    <a:pt x="22886" y="15805"/>
                    <a:pt x="22886" y="14176"/>
                  </a:cubicBezTo>
                  <a:cubicBezTo>
                    <a:pt x="22870" y="13039"/>
                    <a:pt x="22363" y="11966"/>
                    <a:pt x="21498" y="11234"/>
                  </a:cubicBezTo>
                  <a:cubicBezTo>
                    <a:pt x="22387" y="10029"/>
                    <a:pt x="22870" y="8562"/>
                    <a:pt x="22870" y="7056"/>
                  </a:cubicBezTo>
                  <a:cubicBezTo>
                    <a:pt x="22870" y="5845"/>
                    <a:pt x="22559" y="4650"/>
                    <a:pt x="21968" y="3604"/>
                  </a:cubicBezTo>
                  <a:cubicBezTo>
                    <a:pt x="21887" y="3457"/>
                    <a:pt x="21737" y="3375"/>
                    <a:pt x="21581" y="3375"/>
                  </a:cubicBezTo>
                  <a:cubicBezTo>
                    <a:pt x="21506" y="3375"/>
                    <a:pt x="21429" y="3394"/>
                    <a:pt x="21359" y="3434"/>
                  </a:cubicBezTo>
                  <a:cubicBezTo>
                    <a:pt x="21145" y="3554"/>
                    <a:pt x="21069" y="3826"/>
                    <a:pt x="21189" y="4041"/>
                  </a:cubicBezTo>
                  <a:cubicBezTo>
                    <a:pt x="21707" y="4956"/>
                    <a:pt x="21979" y="5999"/>
                    <a:pt x="21979" y="7056"/>
                  </a:cubicBezTo>
                  <a:cubicBezTo>
                    <a:pt x="21979" y="8510"/>
                    <a:pt x="21461" y="9922"/>
                    <a:pt x="20520" y="11030"/>
                  </a:cubicBezTo>
                  <a:cubicBezTo>
                    <a:pt x="20439" y="11127"/>
                    <a:pt x="20399" y="11255"/>
                    <a:pt x="20418" y="11381"/>
                  </a:cubicBezTo>
                  <a:cubicBezTo>
                    <a:pt x="20439" y="11509"/>
                    <a:pt x="20509" y="11621"/>
                    <a:pt x="20619" y="11692"/>
                  </a:cubicBezTo>
                  <a:cubicBezTo>
                    <a:pt x="21469" y="12241"/>
                    <a:pt x="21979" y="13177"/>
                    <a:pt x="21979" y="14186"/>
                  </a:cubicBezTo>
                  <a:cubicBezTo>
                    <a:pt x="21979" y="15507"/>
                    <a:pt x="21090" y="16684"/>
                    <a:pt x="19822" y="17045"/>
                  </a:cubicBezTo>
                  <a:cubicBezTo>
                    <a:pt x="19657" y="17089"/>
                    <a:pt x="19537" y="17222"/>
                    <a:pt x="19505" y="17387"/>
                  </a:cubicBezTo>
                  <a:cubicBezTo>
                    <a:pt x="18985" y="20054"/>
                    <a:pt x="16631" y="21989"/>
                    <a:pt x="13912" y="21989"/>
                  </a:cubicBezTo>
                  <a:cubicBezTo>
                    <a:pt x="12706" y="21989"/>
                    <a:pt x="11553" y="21615"/>
                    <a:pt x="10581" y="20917"/>
                  </a:cubicBezTo>
                  <a:cubicBezTo>
                    <a:pt x="10502" y="20860"/>
                    <a:pt x="10411" y="20833"/>
                    <a:pt x="10321" y="20833"/>
                  </a:cubicBezTo>
                  <a:cubicBezTo>
                    <a:pt x="10208" y="20833"/>
                    <a:pt x="10095" y="20875"/>
                    <a:pt x="10008" y="20956"/>
                  </a:cubicBezTo>
                  <a:cubicBezTo>
                    <a:pt x="9676" y="21275"/>
                    <a:pt x="9234" y="21453"/>
                    <a:pt x="8774" y="21453"/>
                  </a:cubicBezTo>
                  <a:cubicBezTo>
                    <a:pt x="8060" y="21453"/>
                    <a:pt x="7416" y="21027"/>
                    <a:pt x="7131" y="20373"/>
                  </a:cubicBezTo>
                  <a:cubicBezTo>
                    <a:pt x="7059" y="20208"/>
                    <a:pt x="6895" y="20104"/>
                    <a:pt x="6718" y="20104"/>
                  </a:cubicBezTo>
                  <a:cubicBezTo>
                    <a:pt x="6691" y="20104"/>
                    <a:pt x="6663" y="20107"/>
                    <a:pt x="6635" y="20112"/>
                  </a:cubicBezTo>
                  <a:cubicBezTo>
                    <a:pt x="6331" y="20172"/>
                    <a:pt x="6020" y="20201"/>
                    <a:pt x="5714" y="20201"/>
                  </a:cubicBezTo>
                  <a:cubicBezTo>
                    <a:pt x="3063" y="20201"/>
                    <a:pt x="908" y="18043"/>
                    <a:pt x="908" y="15397"/>
                  </a:cubicBezTo>
                  <a:cubicBezTo>
                    <a:pt x="908" y="14108"/>
                    <a:pt x="1413" y="12900"/>
                    <a:pt x="2325" y="11990"/>
                  </a:cubicBezTo>
                  <a:cubicBezTo>
                    <a:pt x="2495" y="11820"/>
                    <a:pt x="2500" y="11545"/>
                    <a:pt x="2333" y="11370"/>
                  </a:cubicBezTo>
                  <a:cubicBezTo>
                    <a:pt x="1402" y="10371"/>
                    <a:pt x="890" y="9074"/>
                    <a:pt x="890" y="7709"/>
                  </a:cubicBezTo>
                  <a:cubicBezTo>
                    <a:pt x="890" y="4755"/>
                    <a:pt x="3293" y="2351"/>
                    <a:pt x="6248" y="2351"/>
                  </a:cubicBezTo>
                  <a:cubicBezTo>
                    <a:pt x="7628" y="2351"/>
                    <a:pt x="8944" y="2877"/>
                    <a:pt x="9942" y="3832"/>
                  </a:cubicBezTo>
                  <a:cubicBezTo>
                    <a:pt x="10028" y="3910"/>
                    <a:pt x="10136" y="3956"/>
                    <a:pt x="10249" y="3956"/>
                  </a:cubicBezTo>
                  <a:cubicBezTo>
                    <a:pt x="10268" y="3956"/>
                    <a:pt x="10287" y="3954"/>
                    <a:pt x="10306" y="3952"/>
                  </a:cubicBezTo>
                  <a:cubicBezTo>
                    <a:pt x="10439" y="3936"/>
                    <a:pt x="10557" y="3860"/>
                    <a:pt x="10630" y="3750"/>
                  </a:cubicBezTo>
                  <a:cubicBezTo>
                    <a:pt x="11768" y="1962"/>
                    <a:pt x="13713" y="895"/>
                    <a:pt x="15826" y="895"/>
                  </a:cubicBezTo>
                  <a:cubicBezTo>
                    <a:pt x="16877" y="895"/>
                    <a:pt x="17913" y="1164"/>
                    <a:pt x="18825" y="1674"/>
                  </a:cubicBezTo>
                  <a:cubicBezTo>
                    <a:pt x="18894" y="1713"/>
                    <a:pt x="18968" y="1731"/>
                    <a:pt x="19041" y="1731"/>
                  </a:cubicBezTo>
                  <a:cubicBezTo>
                    <a:pt x="19198" y="1731"/>
                    <a:pt x="19350" y="1648"/>
                    <a:pt x="19432" y="1502"/>
                  </a:cubicBezTo>
                  <a:cubicBezTo>
                    <a:pt x="19552" y="1285"/>
                    <a:pt x="19474" y="1013"/>
                    <a:pt x="19259" y="892"/>
                  </a:cubicBezTo>
                  <a:cubicBezTo>
                    <a:pt x="18216" y="312"/>
                    <a:pt x="17026" y="1"/>
                    <a:pt x="15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2939137" y="2375297"/>
              <a:ext cx="15486" cy="14177"/>
            </a:xfrm>
            <a:custGeom>
              <a:rect b="b" l="l" r="r" t="t"/>
              <a:pathLst>
                <a:path extrusionOk="0" h="899" w="982">
                  <a:moveTo>
                    <a:pt x="488" y="1"/>
                  </a:moveTo>
                  <a:cubicBezTo>
                    <a:pt x="374" y="1"/>
                    <a:pt x="259" y="45"/>
                    <a:pt x="173" y="132"/>
                  </a:cubicBezTo>
                  <a:cubicBezTo>
                    <a:pt x="1" y="305"/>
                    <a:pt x="1" y="590"/>
                    <a:pt x="173" y="765"/>
                  </a:cubicBezTo>
                  <a:lnTo>
                    <a:pt x="176" y="768"/>
                  </a:lnTo>
                  <a:cubicBezTo>
                    <a:pt x="265" y="857"/>
                    <a:pt x="377" y="898"/>
                    <a:pt x="490" y="898"/>
                  </a:cubicBezTo>
                  <a:cubicBezTo>
                    <a:pt x="605" y="898"/>
                    <a:pt x="720" y="857"/>
                    <a:pt x="809" y="768"/>
                  </a:cubicBezTo>
                  <a:cubicBezTo>
                    <a:pt x="981" y="595"/>
                    <a:pt x="981" y="310"/>
                    <a:pt x="809" y="135"/>
                  </a:cubicBezTo>
                  <a:lnTo>
                    <a:pt x="803" y="132"/>
                  </a:lnTo>
                  <a:cubicBezTo>
                    <a:pt x="717" y="45"/>
                    <a:pt x="603" y="1"/>
                    <a:pt x="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2684664" y="2399578"/>
              <a:ext cx="239688" cy="240792"/>
            </a:xfrm>
            <a:custGeom>
              <a:rect b="b" l="l" r="r" t="t"/>
              <a:pathLst>
                <a:path extrusionOk="0" h="15269" w="15199">
                  <a:moveTo>
                    <a:pt x="2448" y="879"/>
                  </a:moveTo>
                  <a:cubicBezTo>
                    <a:pt x="2584" y="879"/>
                    <a:pt x="2710" y="931"/>
                    <a:pt x="2807" y="1028"/>
                  </a:cubicBezTo>
                  <a:cubicBezTo>
                    <a:pt x="2998" y="1219"/>
                    <a:pt x="3003" y="1538"/>
                    <a:pt x="2812" y="1734"/>
                  </a:cubicBezTo>
                  <a:cubicBezTo>
                    <a:pt x="2642" y="1909"/>
                    <a:pt x="2645" y="2186"/>
                    <a:pt x="2820" y="2356"/>
                  </a:cubicBezTo>
                  <a:lnTo>
                    <a:pt x="3487" y="3023"/>
                  </a:lnTo>
                  <a:cubicBezTo>
                    <a:pt x="3338" y="3167"/>
                    <a:pt x="3204" y="3318"/>
                    <a:pt x="3081" y="3475"/>
                  </a:cubicBezTo>
                  <a:lnTo>
                    <a:pt x="2391" y="2790"/>
                  </a:lnTo>
                  <a:cubicBezTo>
                    <a:pt x="2303" y="2701"/>
                    <a:pt x="2189" y="2657"/>
                    <a:pt x="2074" y="2657"/>
                  </a:cubicBezTo>
                  <a:cubicBezTo>
                    <a:pt x="1963" y="2657"/>
                    <a:pt x="1852" y="2699"/>
                    <a:pt x="1766" y="2782"/>
                  </a:cubicBezTo>
                  <a:cubicBezTo>
                    <a:pt x="1669" y="2877"/>
                    <a:pt x="1543" y="2923"/>
                    <a:pt x="1417" y="2923"/>
                  </a:cubicBezTo>
                  <a:cubicBezTo>
                    <a:pt x="1288" y="2923"/>
                    <a:pt x="1158" y="2874"/>
                    <a:pt x="1060" y="2777"/>
                  </a:cubicBezTo>
                  <a:cubicBezTo>
                    <a:pt x="966" y="2680"/>
                    <a:pt x="914" y="2555"/>
                    <a:pt x="914" y="2419"/>
                  </a:cubicBezTo>
                  <a:cubicBezTo>
                    <a:pt x="914" y="2286"/>
                    <a:pt x="966" y="2157"/>
                    <a:pt x="1060" y="2063"/>
                  </a:cubicBezTo>
                  <a:cubicBezTo>
                    <a:pt x="1154" y="1969"/>
                    <a:pt x="1283" y="1915"/>
                    <a:pt x="1418" y="1915"/>
                  </a:cubicBezTo>
                  <a:cubicBezTo>
                    <a:pt x="1433" y="1915"/>
                    <a:pt x="1448" y="1916"/>
                    <a:pt x="1463" y="1917"/>
                  </a:cubicBezTo>
                  <a:cubicBezTo>
                    <a:pt x="1476" y="1918"/>
                    <a:pt x="1490" y="1919"/>
                    <a:pt x="1504" y="1919"/>
                  </a:cubicBezTo>
                  <a:cubicBezTo>
                    <a:pt x="1621" y="1919"/>
                    <a:pt x="1734" y="1870"/>
                    <a:pt x="1818" y="1786"/>
                  </a:cubicBezTo>
                  <a:cubicBezTo>
                    <a:pt x="1912" y="1689"/>
                    <a:pt x="1959" y="1564"/>
                    <a:pt x="1949" y="1428"/>
                  </a:cubicBezTo>
                  <a:cubicBezTo>
                    <a:pt x="1936" y="1279"/>
                    <a:pt x="1988" y="1135"/>
                    <a:pt x="2093" y="1028"/>
                  </a:cubicBezTo>
                  <a:cubicBezTo>
                    <a:pt x="2187" y="931"/>
                    <a:pt x="2315" y="879"/>
                    <a:pt x="2448" y="879"/>
                  </a:cubicBezTo>
                  <a:close/>
                  <a:moveTo>
                    <a:pt x="12631" y="884"/>
                  </a:moveTo>
                  <a:cubicBezTo>
                    <a:pt x="12764" y="884"/>
                    <a:pt x="12892" y="936"/>
                    <a:pt x="12986" y="1030"/>
                  </a:cubicBezTo>
                  <a:cubicBezTo>
                    <a:pt x="13091" y="1135"/>
                    <a:pt x="13149" y="1281"/>
                    <a:pt x="13136" y="1433"/>
                  </a:cubicBezTo>
                  <a:cubicBezTo>
                    <a:pt x="13122" y="1564"/>
                    <a:pt x="13170" y="1695"/>
                    <a:pt x="13261" y="1789"/>
                  </a:cubicBezTo>
                  <a:cubicBezTo>
                    <a:pt x="13349" y="1874"/>
                    <a:pt x="13461" y="1921"/>
                    <a:pt x="13582" y="1921"/>
                  </a:cubicBezTo>
                  <a:cubicBezTo>
                    <a:pt x="13594" y="1921"/>
                    <a:pt x="13607" y="1920"/>
                    <a:pt x="13619" y="1919"/>
                  </a:cubicBezTo>
                  <a:cubicBezTo>
                    <a:pt x="13634" y="1918"/>
                    <a:pt x="13649" y="1917"/>
                    <a:pt x="13664" y="1917"/>
                  </a:cubicBezTo>
                  <a:cubicBezTo>
                    <a:pt x="13797" y="1917"/>
                    <a:pt x="13923" y="1969"/>
                    <a:pt x="14019" y="2066"/>
                  </a:cubicBezTo>
                  <a:cubicBezTo>
                    <a:pt x="14215" y="2262"/>
                    <a:pt x="14215" y="2584"/>
                    <a:pt x="14019" y="2780"/>
                  </a:cubicBezTo>
                  <a:cubicBezTo>
                    <a:pt x="13923" y="2877"/>
                    <a:pt x="13794" y="2927"/>
                    <a:pt x="13664" y="2927"/>
                  </a:cubicBezTo>
                  <a:cubicBezTo>
                    <a:pt x="13538" y="2927"/>
                    <a:pt x="13410" y="2879"/>
                    <a:pt x="13313" y="2785"/>
                  </a:cubicBezTo>
                  <a:cubicBezTo>
                    <a:pt x="13227" y="2702"/>
                    <a:pt x="13117" y="2660"/>
                    <a:pt x="13007" y="2660"/>
                  </a:cubicBezTo>
                  <a:cubicBezTo>
                    <a:pt x="12892" y="2660"/>
                    <a:pt x="12778" y="2705"/>
                    <a:pt x="12691" y="2793"/>
                  </a:cubicBezTo>
                  <a:lnTo>
                    <a:pt x="12001" y="3483"/>
                  </a:lnTo>
                  <a:cubicBezTo>
                    <a:pt x="11875" y="3326"/>
                    <a:pt x="11742" y="3175"/>
                    <a:pt x="11595" y="3031"/>
                  </a:cubicBezTo>
                  <a:lnTo>
                    <a:pt x="12262" y="2361"/>
                  </a:lnTo>
                  <a:cubicBezTo>
                    <a:pt x="12435" y="2189"/>
                    <a:pt x="12435" y="1909"/>
                    <a:pt x="12270" y="1736"/>
                  </a:cubicBezTo>
                  <a:cubicBezTo>
                    <a:pt x="12079" y="1540"/>
                    <a:pt x="12082" y="1224"/>
                    <a:pt x="12275" y="1030"/>
                  </a:cubicBezTo>
                  <a:cubicBezTo>
                    <a:pt x="12369" y="936"/>
                    <a:pt x="12497" y="884"/>
                    <a:pt x="12631" y="884"/>
                  </a:cubicBezTo>
                  <a:close/>
                  <a:moveTo>
                    <a:pt x="7529" y="2346"/>
                  </a:moveTo>
                  <a:cubicBezTo>
                    <a:pt x="9998" y="2346"/>
                    <a:pt x="12003" y="3993"/>
                    <a:pt x="12003" y="6014"/>
                  </a:cubicBezTo>
                  <a:cubicBezTo>
                    <a:pt x="12003" y="6430"/>
                    <a:pt x="11920" y="6838"/>
                    <a:pt x="11752" y="7230"/>
                  </a:cubicBezTo>
                  <a:cubicBezTo>
                    <a:pt x="11540" y="7727"/>
                    <a:pt x="11572" y="8297"/>
                    <a:pt x="11841" y="8755"/>
                  </a:cubicBezTo>
                  <a:cubicBezTo>
                    <a:pt x="11959" y="8951"/>
                    <a:pt x="11980" y="9189"/>
                    <a:pt x="11907" y="9406"/>
                  </a:cubicBezTo>
                  <a:cubicBezTo>
                    <a:pt x="11723" y="9931"/>
                    <a:pt x="11321" y="10352"/>
                    <a:pt x="10800" y="10562"/>
                  </a:cubicBezTo>
                  <a:lnTo>
                    <a:pt x="10434" y="10708"/>
                  </a:lnTo>
                  <a:cubicBezTo>
                    <a:pt x="10264" y="10779"/>
                    <a:pt x="10155" y="10941"/>
                    <a:pt x="10155" y="11124"/>
                  </a:cubicBezTo>
                  <a:lnTo>
                    <a:pt x="10155" y="12269"/>
                  </a:lnTo>
                  <a:lnTo>
                    <a:pt x="10168" y="12269"/>
                  </a:lnTo>
                  <a:cubicBezTo>
                    <a:pt x="10168" y="12682"/>
                    <a:pt x="9898" y="13035"/>
                    <a:pt x="9530" y="13171"/>
                  </a:cubicBezTo>
                  <a:lnTo>
                    <a:pt x="9530" y="13020"/>
                  </a:lnTo>
                  <a:cubicBezTo>
                    <a:pt x="9530" y="12774"/>
                    <a:pt x="9331" y="12573"/>
                    <a:pt x="9082" y="12573"/>
                  </a:cubicBezTo>
                  <a:cubicBezTo>
                    <a:pt x="8834" y="12573"/>
                    <a:pt x="8635" y="12771"/>
                    <a:pt x="8635" y="13020"/>
                  </a:cubicBezTo>
                  <a:lnTo>
                    <a:pt x="8635" y="13226"/>
                  </a:lnTo>
                  <a:lnTo>
                    <a:pt x="7987" y="13226"/>
                  </a:lnTo>
                  <a:lnTo>
                    <a:pt x="7987" y="13020"/>
                  </a:lnTo>
                  <a:cubicBezTo>
                    <a:pt x="7987" y="12774"/>
                    <a:pt x="7788" y="12573"/>
                    <a:pt x="7540" y="12573"/>
                  </a:cubicBezTo>
                  <a:cubicBezTo>
                    <a:pt x="7291" y="12573"/>
                    <a:pt x="7093" y="12771"/>
                    <a:pt x="7093" y="13020"/>
                  </a:cubicBezTo>
                  <a:lnTo>
                    <a:pt x="7093" y="13226"/>
                  </a:lnTo>
                  <a:lnTo>
                    <a:pt x="6444" y="13226"/>
                  </a:lnTo>
                  <a:lnTo>
                    <a:pt x="6444" y="13020"/>
                  </a:lnTo>
                  <a:cubicBezTo>
                    <a:pt x="6444" y="12774"/>
                    <a:pt x="6245" y="12573"/>
                    <a:pt x="5997" y="12573"/>
                  </a:cubicBezTo>
                  <a:cubicBezTo>
                    <a:pt x="5748" y="12573"/>
                    <a:pt x="5550" y="12771"/>
                    <a:pt x="5550" y="13020"/>
                  </a:cubicBezTo>
                  <a:lnTo>
                    <a:pt x="5550" y="13174"/>
                  </a:lnTo>
                  <a:cubicBezTo>
                    <a:pt x="5173" y="13043"/>
                    <a:pt x="4904" y="12690"/>
                    <a:pt x="4904" y="12272"/>
                  </a:cubicBezTo>
                  <a:lnTo>
                    <a:pt x="4904" y="11124"/>
                  </a:lnTo>
                  <a:cubicBezTo>
                    <a:pt x="4904" y="10941"/>
                    <a:pt x="4794" y="10779"/>
                    <a:pt x="4624" y="10708"/>
                  </a:cubicBezTo>
                  <a:lnTo>
                    <a:pt x="4258" y="10562"/>
                  </a:lnTo>
                  <a:cubicBezTo>
                    <a:pt x="3740" y="10352"/>
                    <a:pt x="3340" y="9931"/>
                    <a:pt x="3152" y="9406"/>
                  </a:cubicBezTo>
                  <a:cubicBezTo>
                    <a:pt x="3079" y="9189"/>
                    <a:pt x="3100" y="8951"/>
                    <a:pt x="3217" y="8755"/>
                  </a:cubicBezTo>
                  <a:cubicBezTo>
                    <a:pt x="3487" y="8297"/>
                    <a:pt x="3523" y="7727"/>
                    <a:pt x="3306" y="7230"/>
                  </a:cubicBezTo>
                  <a:cubicBezTo>
                    <a:pt x="3139" y="6843"/>
                    <a:pt x="3055" y="6433"/>
                    <a:pt x="3055" y="6014"/>
                  </a:cubicBezTo>
                  <a:cubicBezTo>
                    <a:pt x="3055" y="3993"/>
                    <a:pt x="5061" y="2346"/>
                    <a:pt x="7529" y="2346"/>
                  </a:cubicBezTo>
                  <a:close/>
                  <a:moveTo>
                    <a:pt x="3581" y="11213"/>
                  </a:moveTo>
                  <a:cubicBezTo>
                    <a:pt x="3693" y="11278"/>
                    <a:pt x="3811" y="11333"/>
                    <a:pt x="3931" y="11383"/>
                  </a:cubicBezTo>
                  <a:lnTo>
                    <a:pt x="4015" y="11417"/>
                  </a:lnTo>
                  <a:lnTo>
                    <a:pt x="4015" y="11634"/>
                  </a:lnTo>
                  <a:lnTo>
                    <a:pt x="2786" y="12865"/>
                  </a:lnTo>
                  <a:cubicBezTo>
                    <a:pt x="2613" y="13041"/>
                    <a:pt x="2611" y="13318"/>
                    <a:pt x="2781" y="13490"/>
                  </a:cubicBezTo>
                  <a:cubicBezTo>
                    <a:pt x="2969" y="13686"/>
                    <a:pt x="2966" y="14003"/>
                    <a:pt x="2773" y="14196"/>
                  </a:cubicBezTo>
                  <a:cubicBezTo>
                    <a:pt x="2679" y="14291"/>
                    <a:pt x="2550" y="14343"/>
                    <a:pt x="2417" y="14343"/>
                  </a:cubicBezTo>
                  <a:cubicBezTo>
                    <a:pt x="2284" y="14343"/>
                    <a:pt x="2156" y="14291"/>
                    <a:pt x="2061" y="14196"/>
                  </a:cubicBezTo>
                  <a:cubicBezTo>
                    <a:pt x="1957" y="14092"/>
                    <a:pt x="1902" y="13945"/>
                    <a:pt x="1918" y="13794"/>
                  </a:cubicBezTo>
                  <a:cubicBezTo>
                    <a:pt x="1931" y="13663"/>
                    <a:pt x="1881" y="13532"/>
                    <a:pt x="1787" y="13438"/>
                  </a:cubicBezTo>
                  <a:cubicBezTo>
                    <a:pt x="1701" y="13353"/>
                    <a:pt x="1588" y="13306"/>
                    <a:pt x="1468" y="13306"/>
                  </a:cubicBezTo>
                  <a:cubicBezTo>
                    <a:pt x="1456" y="13306"/>
                    <a:pt x="1443" y="13306"/>
                    <a:pt x="1431" y="13307"/>
                  </a:cubicBezTo>
                  <a:cubicBezTo>
                    <a:pt x="1416" y="13309"/>
                    <a:pt x="1401" y="13309"/>
                    <a:pt x="1386" y="13309"/>
                  </a:cubicBezTo>
                  <a:cubicBezTo>
                    <a:pt x="1251" y="13309"/>
                    <a:pt x="1123" y="13257"/>
                    <a:pt x="1029" y="13161"/>
                  </a:cubicBezTo>
                  <a:cubicBezTo>
                    <a:pt x="934" y="13064"/>
                    <a:pt x="882" y="12939"/>
                    <a:pt x="882" y="12803"/>
                  </a:cubicBezTo>
                  <a:cubicBezTo>
                    <a:pt x="882" y="12669"/>
                    <a:pt x="934" y="12541"/>
                    <a:pt x="1029" y="12447"/>
                  </a:cubicBezTo>
                  <a:cubicBezTo>
                    <a:pt x="1126" y="12349"/>
                    <a:pt x="1255" y="12300"/>
                    <a:pt x="1385" y="12300"/>
                  </a:cubicBezTo>
                  <a:cubicBezTo>
                    <a:pt x="1511" y="12300"/>
                    <a:pt x="1638" y="12347"/>
                    <a:pt x="1735" y="12442"/>
                  </a:cubicBezTo>
                  <a:cubicBezTo>
                    <a:pt x="1821" y="12523"/>
                    <a:pt x="1933" y="12564"/>
                    <a:pt x="2045" y="12564"/>
                  </a:cubicBezTo>
                  <a:cubicBezTo>
                    <a:pt x="2160" y="12564"/>
                    <a:pt x="2274" y="12521"/>
                    <a:pt x="2360" y="12434"/>
                  </a:cubicBezTo>
                  <a:lnTo>
                    <a:pt x="3581" y="11213"/>
                  </a:lnTo>
                  <a:close/>
                  <a:moveTo>
                    <a:pt x="11499" y="11215"/>
                  </a:moveTo>
                  <a:lnTo>
                    <a:pt x="12754" y="12471"/>
                  </a:lnTo>
                  <a:cubicBezTo>
                    <a:pt x="12842" y="12558"/>
                    <a:pt x="12957" y="12603"/>
                    <a:pt x="13071" y="12603"/>
                  </a:cubicBezTo>
                  <a:cubicBezTo>
                    <a:pt x="13182" y="12603"/>
                    <a:pt x="13291" y="12562"/>
                    <a:pt x="13376" y="12478"/>
                  </a:cubicBezTo>
                  <a:cubicBezTo>
                    <a:pt x="13473" y="12384"/>
                    <a:pt x="13600" y="12337"/>
                    <a:pt x="13727" y="12337"/>
                  </a:cubicBezTo>
                  <a:cubicBezTo>
                    <a:pt x="13857" y="12337"/>
                    <a:pt x="13986" y="12386"/>
                    <a:pt x="14082" y="12484"/>
                  </a:cubicBezTo>
                  <a:cubicBezTo>
                    <a:pt x="14179" y="12578"/>
                    <a:pt x="14231" y="12706"/>
                    <a:pt x="14231" y="12839"/>
                  </a:cubicBezTo>
                  <a:cubicBezTo>
                    <a:pt x="14231" y="12975"/>
                    <a:pt x="14179" y="13101"/>
                    <a:pt x="14082" y="13197"/>
                  </a:cubicBezTo>
                  <a:cubicBezTo>
                    <a:pt x="13988" y="13292"/>
                    <a:pt x="13859" y="13346"/>
                    <a:pt x="13725" y="13346"/>
                  </a:cubicBezTo>
                  <a:cubicBezTo>
                    <a:pt x="13711" y="13346"/>
                    <a:pt x="13697" y="13345"/>
                    <a:pt x="13682" y="13344"/>
                  </a:cubicBezTo>
                  <a:cubicBezTo>
                    <a:pt x="13668" y="13343"/>
                    <a:pt x="13654" y="13342"/>
                    <a:pt x="13641" y="13342"/>
                  </a:cubicBezTo>
                  <a:cubicBezTo>
                    <a:pt x="13524" y="13342"/>
                    <a:pt x="13410" y="13390"/>
                    <a:pt x="13324" y="13475"/>
                  </a:cubicBezTo>
                  <a:cubicBezTo>
                    <a:pt x="13230" y="13569"/>
                    <a:pt x="13185" y="13697"/>
                    <a:pt x="13198" y="13830"/>
                  </a:cubicBezTo>
                  <a:cubicBezTo>
                    <a:pt x="13211" y="13982"/>
                    <a:pt x="13159" y="14128"/>
                    <a:pt x="13049" y="14233"/>
                  </a:cubicBezTo>
                  <a:cubicBezTo>
                    <a:pt x="12955" y="14327"/>
                    <a:pt x="12827" y="14379"/>
                    <a:pt x="12694" y="14379"/>
                  </a:cubicBezTo>
                  <a:cubicBezTo>
                    <a:pt x="12560" y="14379"/>
                    <a:pt x="12432" y="14327"/>
                    <a:pt x="12338" y="14233"/>
                  </a:cubicBezTo>
                  <a:cubicBezTo>
                    <a:pt x="12144" y="14039"/>
                    <a:pt x="12142" y="13723"/>
                    <a:pt x="12330" y="13527"/>
                  </a:cubicBezTo>
                  <a:cubicBezTo>
                    <a:pt x="12500" y="13349"/>
                    <a:pt x="12497" y="13072"/>
                    <a:pt x="12325" y="12902"/>
                  </a:cubicBezTo>
                  <a:lnTo>
                    <a:pt x="11062" y="11636"/>
                  </a:lnTo>
                  <a:lnTo>
                    <a:pt x="11062" y="11422"/>
                  </a:lnTo>
                  <a:lnTo>
                    <a:pt x="11148" y="11385"/>
                  </a:lnTo>
                  <a:cubicBezTo>
                    <a:pt x="11268" y="11336"/>
                    <a:pt x="11386" y="11278"/>
                    <a:pt x="11499" y="11215"/>
                  </a:cubicBezTo>
                  <a:close/>
                  <a:moveTo>
                    <a:pt x="2456" y="0"/>
                  </a:moveTo>
                  <a:cubicBezTo>
                    <a:pt x="2085" y="0"/>
                    <a:pt x="1732" y="147"/>
                    <a:pt x="1470" y="408"/>
                  </a:cubicBezTo>
                  <a:cubicBezTo>
                    <a:pt x="1287" y="591"/>
                    <a:pt x="1159" y="824"/>
                    <a:pt x="1099" y="1070"/>
                  </a:cubicBezTo>
                  <a:cubicBezTo>
                    <a:pt x="851" y="1127"/>
                    <a:pt x="623" y="1255"/>
                    <a:pt x="440" y="1438"/>
                  </a:cubicBezTo>
                  <a:cubicBezTo>
                    <a:pt x="176" y="1702"/>
                    <a:pt x="32" y="2053"/>
                    <a:pt x="32" y="2427"/>
                  </a:cubicBezTo>
                  <a:cubicBezTo>
                    <a:pt x="32" y="2798"/>
                    <a:pt x="176" y="3151"/>
                    <a:pt x="440" y="3413"/>
                  </a:cubicBezTo>
                  <a:cubicBezTo>
                    <a:pt x="709" y="3683"/>
                    <a:pt x="1068" y="3819"/>
                    <a:pt x="1427" y="3819"/>
                  </a:cubicBezTo>
                  <a:cubicBezTo>
                    <a:pt x="1633" y="3819"/>
                    <a:pt x="1839" y="3774"/>
                    <a:pt x="2027" y="3685"/>
                  </a:cubicBezTo>
                  <a:lnTo>
                    <a:pt x="2600" y="4257"/>
                  </a:lnTo>
                  <a:cubicBezTo>
                    <a:pt x="2333" y="4798"/>
                    <a:pt x="2184" y="5395"/>
                    <a:pt x="2184" y="6017"/>
                  </a:cubicBezTo>
                  <a:cubicBezTo>
                    <a:pt x="2184" y="6558"/>
                    <a:pt x="2294" y="7084"/>
                    <a:pt x="2509" y="7583"/>
                  </a:cubicBezTo>
                  <a:cubicBezTo>
                    <a:pt x="2611" y="7819"/>
                    <a:pt x="2598" y="8088"/>
                    <a:pt x="2469" y="8300"/>
                  </a:cubicBezTo>
                  <a:cubicBezTo>
                    <a:pt x="2221" y="8726"/>
                    <a:pt x="2169" y="9231"/>
                    <a:pt x="2333" y="9696"/>
                  </a:cubicBezTo>
                  <a:cubicBezTo>
                    <a:pt x="2456" y="10052"/>
                    <a:pt x="2650" y="10379"/>
                    <a:pt x="2898" y="10653"/>
                  </a:cubicBezTo>
                  <a:lnTo>
                    <a:pt x="1999" y="11553"/>
                  </a:lnTo>
                  <a:cubicBezTo>
                    <a:pt x="1809" y="11463"/>
                    <a:pt x="1602" y="11418"/>
                    <a:pt x="1396" y="11418"/>
                  </a:cubicBezTo>
                  <a:cubicBezTo>
                    <a:pt x="1038" y="11418"/>
                    <a:pt x="680" y="11553"/>
                    <a:pt x="411" y="11822"/>
                  </a:cubicBezTo>
                  <a:cubicBezTo>
                    <a:pt x="145" y="12089"/>
                    <a:pt x="1" y="12437"/>
                    <a:pt x="1" y="12810"/>
                  </a:cubicBezTo>
                  <a:cubicBezTo>
                    <a:pt x="1" y="13184"/>
                    <a:pt x="145" y="13537"/>
                    <a:pt x="411" y="13799"/>
                  </a:cubicBezTo>
                  <a:cubicBezTo>
                    <a:pt x="595" y="13985"/>
                    <a:pt x="825" y="14107"/>
                    <a:pt x="1070" y="14168"/>
                  </a:cubicBezTo>
                  <a:cubicBezTo>
                    <a:pt x="1131" y="14416"/>
                    <a:pt x="1256" y="14644"/>
                    <a:pt x="1439" y="14827"/>
                  </a:cubicBezTo>
                  <a:cubicBezTo>
                    <a:pt x="1706" y="15091"/>
                    <a:pt x="2054" y="15237"/>
                    <a:pt x="2428" y="15237"/>
                  </a:cubicBezTo>
                  <a:cubicBezTo>
                    <a:pt x="2799" y="15237"/>
                    <a:pt x="3152" y="15091"/>
                    <a:pt x="3413" y="14827"/>
                  </a:cubicBezTo>
                  <a:cubicBezTo>
                    <a:pt x="3840" y="14403"/>
                    <a:pt x="3931" y="13760"/>
                    <a:pt x="3685" y="13239"/>
                  </a:cubicBezTo>
                  <a:lnTo>
                    <a:pt x="4112" y="12813"/>
                  </a:lnTo>
                  <a:cubicBezTo>
                    <a:pt x="4347" y="13566"/>
                    <a:pt x="5048" y="14115"/>
                    <a:pt x="5877" y="14115"/>
                  </a:cubicBezTo>
                  <a:lnTo>
                    <a:pt x="9218" y="14115"/>
                  </a:lnTo>
                  <a:cubicBezTo>
                    <a:pt x="10047" y="14115"/>
                    <a:pt x="10753" y="13566"/>
                    <a:pt x="10983" y="12813"/>
                  </a:cubicBezTo>
                  <a:lnTo>
                    <a:pt x="11438" y="13268"/>
                  </a:lnTo>
                  <a:cubicBezTo>
                    <a:pt x="11190" y="13791"/>
                    <a:pt x="11282" y="14434"/>
                    <a:pt x="11708" y="14861"/>
                  </a:cubicBezTo>
                  <a:cubicBezTo>
                    <a:pt x="11972" y="15125"/>
                    <a:pt x="12322" y="15268"/>
                    <a:pt x="12694" y="15268"/>
                  </a:cubicBezTo>
                  <a:cubicBezTo>
                    <a:pt x="13065" y="15268"/>
                    <a:pt x="13418" y="15125"/>
                    <a:pt x="13679" y="14861"/>
                  </a:cubicBezTo>
                  <a:cubicBezTo>
                    <a:pt x="13865" y="14675"/>
                    <a:pt x="13991" y="14445"/>
                    <a:pt x="14051" y="14199"/>
                  </a:cubicBezTo>
                  <a:cubicBezTo>
                    <a:pt x="14299" y="14141"/>
                    <a:pt x="14527" y="14013"/>
                    <a:pt x="14710" y="13830"/>
                  </a:cubicBezTo>
                  <a:cubicBezTo>
                    <a:pt x="14976" y="13566"/>
                    <a:pt x="15118" y="13216"/>
                    <a:pt x="15118" y="12844"/>
                  </a:cubicBezTo>
                  <a:cubicBezTo>
                    <a:pt x="15118" y="12471"/>
                    <a:pt x="14976" y="12118"/>
                    <a:pt x="14710" y="11856"/>
                  </a:cubicBezTo>
                  <a:cubicBezTo>
                    <a:pt x="14441" y="11585"/>
                    <a:pt x="14083" y="11451"/>
                    <a:pt x="13725" y="11451"/>
                  </a:cubicBezTo>
                  <a:cubicBezTo>
                    <a:pt x="13519" y="11451"/>
                    <a:pt x="13312" y="11495"/>
                    <a:pt x="13122" y="11584"/>
                  </a:cubicBezTo>
                  <a:lnTo>
                    <a:pt x="12194" y="10656"/>
                  </a:lnTo>
                  <a:cubicBezTo>
                    <a:pt x="12443" y="10381"/>
                    <a:pt x="12633" y="10054"/>
                    <a:pt x="12759" y="9699"/>
                  </a:cubicBezTo>
                  <a:cubicBezTo>
                    <a:pt x="12918" y="9233"/>
                    <a:pt x="12869" y="8726"/>
                    <a:pt x="12623" y="8302"/>
                  </a:cubicBezTo>
                  <a:cubicBezTo>
                    <a:pt x="12497" y="8091"/>
                    <a:pt x="12482" y="7821"/>
                    <a:pt x="12584" y="7586"/>
                  </a:cubicBezTo>
                  <a:cubicBezTo>
                    <a:pt x="12798" y="7086"/>
                    <a:pt x="12905" y="6558"/>
                    <a:pt x="12905" y="6022"/>
                  </a:cubicBezTo>
                  <a:cubicBezTo>
                    <a:pt x="12905" y="5397"/>
                    <a:pt x="12759" y="4801"/>
                    <a:pt x="12492" y="4260"/>
                  </a:cubicBezTo>
                  <a:lnTo>
                    <a:pt x="13062" y="3687"/>
                  </a:lnTo>
                  <a:cubicBezTo>
                    <a:pt x="13252" y="3777"/>
                    <a:pt x="13458" y="3822"/>
                    <a:pt x="13664" y="3822"/>
                  </a:cubicBezTo>
                  <a:cubicBezTo>
                    <a:pt x="14023" y="3822"/>
                    <a:pt x="14381" y="3686"/>
                    <a:pt x="14652" y="3415"/>
                  </a:cubicBezTo>
                  <a:cubicBezTo>
                    <a:pt x="15199" y="2871"/>
                    <a:pt x="15199" y="1985"/>
                    <a:pt x="14652" y="1438"/>
                  </a:cubicBezTo>
                  <a:cubicBezTo>
                    <a:pt x="14469" y="1253"/>
                    <a:pt x="14236" y="1127"/>
                    <a:pt x="13991" y="1070"/>
                  </a:cubicBezTo>
                  <a:cubicBezTo>
                    <a:pt x="13933" y="821"/>
                    <a:pt x="13805" y="591"/>
                    <a:pt x="13622" y="408"/>
                  </a:cubicBezTo>
                  <a:cubicBezTo>
                    <a:pt x="13358" y="144"/>
                    <a:pt x="13007" y="0"/>
                    <a:pt x="12636" y="0"/>
                  </a:cubicBezTo>
                  <a:cubicBezTo>
                    <a:pt x="12262" y="0"/>
                    <a:pt x="11909" y="147"/>
                    <a:pt x="11648" y="408"/>
                  </a:cubicBezTo>
                  <a:cubicBezTo>
                    <a:pt x="11224" y="834"/>
                    <a:pt x="11133" y="1478"/>
                    <a:pt x="11376" y="1998"/>
                  </a:cubicBezTo>
                  <a:lnTo>
                    <a:pt x="10905" y="2469"/>
                  </a:lnTo>
                  <a:cubicBezTo>
                    <a:pt x="9985" y="1838"/>
                    <a:pt x="8818" y="1462"/>
                    <a:pt x="7545" y="1462"/>
                  </a:cubicBezTo>
                  <a:cubicBezTo>
                    <a:pt x="6274" y="1462"/>
                    <a:pt x="5105" y="1841"/>
                    <a:pt x="4185" y="2469"/>
                  </a:cubicBezTo>
                  <a:lnTo>
                    <a:pt x="3714" y="1998"/>
                  </a:lnTo>
                  <a:cubicBezTo>
                    <a:pt x="3960" y="1478"/>
                    <a:pt x="3868" y="834"/>
                    <a:pt x="3445" y="408"/>
                  </a:cubicBezTo>
                  <a:cubicBezTo>
                    <a:pt x="3178" y="144"/>
                    <a:pt x="2830" y="0"/>
                    <a:pt x="2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2744618" y="2513976"/>
              <a:ext cx="49628" cy="46190"/>
            </a:xfrm>
            <a:custGeom>
              <a:rect b="b" l="l" r="r" t="t"/>
              <a:pathLst>
                <a:path extrusionOk="0" h="2929" w="3147">
                  <a:moveTo>
                    <a:pt x="1684" y="892"/>
                  </a:moveTo>
                  <a:cubicBezTo>
                    <a:pt x="1998" y="892"/>
                    <a:pt x="2254" y="1148"/>
                    <a:pt x="2254" y="1465"/>
                  </a:cubicBezTo>
                  <a:cubicBezTo>
                    <a:pt x="2254" y="1781"/>
                    <a:pt x="1998" y="2037"/>
                    <a:pt x="1684" y="2037"/>
                  </a:cubicBezTo>
                  <a:lnTo>
                    <a:pt x="1465" y="2037"/>
                  </a:lnTo>
                  <a:cubicBezTo>
                    <a:pt x="1151" y="2037"/>
                    <a:pt x="892" y="1781"/>
                    <a:pt x="892" y="1465"/>
                  </a:cubicBezTo>
                  <a:cubicBezTo>
                    <a:pt x="892" y="1151"/>
                    <a:pt x="1148" y="892"/>
                    <a:pt x="1465" y="892"/>
                  </a:cubicBezTo>
                  <a:close/>
                  <a:moveTo>
                    <a:pt x="1465" y="0"/>
                  </a:moveTo>
                  <a:cubicBezTo>
                    <a:pt x="657" y="0"/>
                    <a:pt x="0" y="657"/>
                    <a:pt x="0" y="1465"/>
                  </a:cubicBezTo>
                  <a:cubicBezTo>
                    <a:pt x="0" y="2273"/>
                    <a:pt x="657" y="2929"/>
                    <a:pt x="1465" y="2929"/>
                  </a:cubicBezTo>
                  <a:lnTo>
                    <a:pt x="1682" y="2929"/>
                  </a:lnTo>
                  <a:cubicBezTo>
                    <a:pt x="1683" y="2929"/>
                    <a:pt x="1685" y="2929"/>
                    <a:pt x="1687" y="2929"/>
                  </a:cubicBezTo>
                  <a:cubicBezTo>
                    <a:pt x="2492" y="2929"/>
                    <a:pt x="3146" y="2271"/>
                    <a:pt x="3146" y="1465"/>
                  </a:cubicBezTo>
                  <a:cubicBezTo>
                    <a:pt x="3146" y="657"/>
                    <a:pt x="2490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2813060" y="2513976"/>
              <a:ext cx="49628" cy="46190"/>
            </a:xfrm>
            <a:custGeom>
              <a:rect b="b" l="l" r="r" t="t"/>
              <a:pathLst>
                <a:path extrusionOk="0" h="2929" w="3147">
                  <a:moveTo>
                    <a:pt x="1679" y="892"/>
                  </a:moveTo>
                  <a:cubicBezTo>
                    <a:pt x="1993" y="892"/>
                    <a:pt x="2252" y="1148"/>
                    <a:pt x="2252" y="1465"/>
                  </a:cubicBezTo>
                  <a:cubicBezTo>
                    <a:pt x="2252" y="1781"/>
                    <a:pt x="1996" y="2037"/>
                    <a:pt x="1679" y="2037"/>
                  </a:cubicBezTo>
                  <a:lnTo>
                    <a:pt x="1460" y="2037"/>
                  </a:lnTo>
                  <a:cubicBezTo>
                    <a:pt x="1146" y="2037"/>
                    <a:pt x="890" y="1781"/>
                    <a:pt x="890" y="1465"/>
                  </a:cubicBezTo>
                  <a:cubicBezTo>
                    <a:pt x="890" y="1151"/>
                    <a:pt x="1143" y="892"/>
                    <a:pt x="1460" y="892"/>
                  </a:cubicBezTo>
                  <a:close/>
                  <a:moveTo>
                    <a:pt x="1465" y="0"/>
                  </a:moveTo>
                  <a:cubicBezTo>
                    <a:pt x="657" y="0"/>
                    <a:pt x="0" y="657"/>
                    <a:pt x="0" y="1465"/>
                  </a:cubicBezTo>
                  <a:cubicBezTo>
                    <a:pt x="0" y="2273"/>
                    <a:pt x="657" y="2929"/>
                    <a:pt x="1465" y="2929"/>
                  </a:cubicBezTo>
                  <a:lnTo>
                    <a:pt x="1682" y="2929"/>
                  </a:lnTo>
                  <a:cubicBezTo>
                    <a:pt x="1683" y="2929"/>
                    <a:pt x="1685" y="2929"/>
                    <a:pt x="1687" y="2929"/>
                  </a:cubicBezTo>
                  <a:cubicBezTo>
                    <a:pt x="2490" y="2929"/>
                    <a:pt x="3146" y="2271"/>
                    <a:pt x="3146" y="1465"/>
                  </a:cubicBezTo>
                  <a:cubicBezTo>
                    <a:pt x="3146" y="657"/>
                    <a:pt x="2490" y="0"/>
                    <a:pt x="1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2782247" y="2551099"/>
              <a:ext cx="43021" cy="40277"/>
            </a:xfrm>
            <a:custGeom>
              <a:rect b="b" l="l" r="r" t="t"/>
              <a:pathLst>
                <a:path extrusionOk="0" h="2554" w="2728">
                  <a:moveTo>
                    <a:pt x="1349" y="1135"/>
                  </a:moveTo>
                  <a:cubicBezTo>
                    <a:pt x="1462" y="1279"/>
                    <a:pt x="1559" y="1423"/>
                    <a:pt x="1624" y="1541"/>
                  </a:cubicBezTo>
                  <a:cubicBezTo>
                    <a:pt x="1551" y="1478"/>
                    <a:pt x="1457" y="1444"/>
                    <a:pt x="1360" y="1444"/>
                  </a:cubicBezTo>
                  <a:cubicBezTo>
                    <a:pt x="1266" y="1444"/>
                    <a:pt x="1172" y="1475"/>
                    <a:pt x="1088" y="1536"/>
                  </a:cubicBezTo>
                  <a:cubicBezTo>
                    <a:pt x="1151" y="1418"/>
                    <a:pt x="1242" y="1279"/>
                    <a:pt x="1349" y="1135"/>
                  </a:cubicBezTo>
                  <a:close/>
                  <a:moveTo>
                    <a:pt x="1349" y="1"/>
                  </a:moveTo>
                  <a:cubicBezTo>
                    <a:pt x="1229" y="1"/>
                    <a:pt x="1111" y="50"/>
                    <a:pt x="1030" y="137"/>
                  </a:cubicBezTo>
                  <a:cubicBezTo>
                    <a:pt x="1017" y="150"/>
                    <a:pt x="735" y="448"/>
                    <a:pt x="492" y="809"/>
                  </a:cubicBezTo>
                  <a:cubicBezTo>
                    <a:pt x="76" y="1426"/>
                    <a:pt x="0" y="1920"/>
                    <a:pt x="275" y="2268"/>
                  </a:cubicBezTo>
                  <a:cubicBezTo>
                    <a:pt x="400" y="2425"/>
                    <a:pt x="570" y="2524"/>
                    <a:pt x="766" y="2548"/>
                  </a:cubicBezTo>
                  <a:cubicBezTo>
                    <a:pt x="799" y="2552"/>
                    <a:pt x="832" y="2554"/>
                    <a:pt x="864" y="2554"/>
                  </a:cubicBezTo>
                  <a:cubicBezTo>
                    <a:pt x="1038" y="2554"/>
                    <a:pt x="1202" y="2499"/>
                    <a:pt x="1334" y="2432"/>
                  </a:cubicBezTo>
                  <a:cubicBezTo>
                    <a:pt x="1454" y="2498"/>
                    <a:pt x="1608" y="2553"/>
                    <a:pt x="1781" y="2553"/>
                  </a:cubicBezTo>
                  <a:lnTo>
                    <a:pt x="1791" y="2553"/>
                  </a:lnTo>
                  <a:cubicBezTo>
                    <a:pt x="1961" y="2550"/>
                    <a:pt x="2210" y="2495"/>
                    <a:pt x="2432" y="2242"/>
                  </a:cubicBezTo>
                  <a:cubicBezTo>
                    <a:pt x="2727" y="1909"/>
                    <a:pt x="2652" y="1423"/>
                    <a:pt x="2218" y="798"/>
                  </a:cubicBezTo>
                  <a:cubicBezTo>
                    <a:pt x="1969" y="448"/>
                    <a:pt x="1684" y="150"/>
                    <a:pt x="1671" y="137"/>
                  </a:cubicBezTo>
                  <a:cubicBezTo>
                    <a:pt x="1585" y="50"/>
                    <a:pt x="1472" y="1"/>
                    <a:pt x="1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75" lIns="139975" spcFirstLastPara="1" rIns="139975" wrap="square" tIns="139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" name="Google Shape;871;p41"/>
          <p:cNvGrpSpPr/>
          <p:nvPr/>
        </p:nvGrpSpPr>
        <p:grpSpPr>
          <a:xfrm>
            <a:off x="3124898" y="3849820"/>
            <a:ext cx="552557" cy="552243"/>
            <a:chOff x="3887863" y="2344737"/>
            <a:chExt cx="361007" cy="360802"/>
          </a:xfrm>
        </p:grpSpPr>
        <p:sp>
          <p:nvSpPr>
            <p:cNvPr id="872" name="Google Shape;872;p41"/>
            <p:cNvSpPr/>
            <p:nvPr/>
          </p:nvSpPr>
          <p:spPr>
            <a:xfrm>
              <a:off x="4150257" y="2413887"/>
              <a:ext cx="70445" cy="263517"/>
            </a:xfrm>
            <a:custGeom>
              <a:rect b="b" l="l" r="r" t="t"/>
              <a:pathLst>
                <a:path extrusionOk="0" h="16710" w="4467">
                  <a:moveTo>
                    <a:pt x="2233" y="892"/>
                  </a:moveTo>
                  <a:cubicBezTo>
                    <a:pt x="2479" y="892"/>
                    <a:pt x="2681" y="1091"/>
                    <a:pt x="2681" y="1339"/>
                  </a:cubicBezTo>
                  <a:lnTo>
                    <a:pt x="2681" y="5366"/>
                  </a:lnTo>
                  <a:lnTo>
                    <a:pt x="1789" y="5366"/>
                  </a:lnTo>
                  <a:lnTo>
                    <a:pt x="1789" y="1339"/>
                  </a:lnTo>
                  <a:cubicBezTo>
                    <a:pt x="1786" y="1094"/>
                    <a:pt x="1985" y="892"/>
                    <a:pt x="2233" y="892"/>
                  </a:cubicBezTo>
                  <a:close/>
                  <a:moveTo>
                    <a:pt x="2678" y="6266"/>
                  </a:moveTo>
                  <a:lnTo>
                    <a:pt x="2678" y="12931"/>
                  </a:lnTo>
                  <a:cubicBezTo>
                    <a:pt x="2678" y="13091"/>
                    <a:pt x="2762" y="13237"/>
                    <a:pt x="2900" y="13316"/>
                  </a:cubicBezTo>
                  <a:cubicBezTo>
                    <a:pt x="3316" y="13553"/>
                    <a:pt x="3570" y="13998"/>
                    <a:pt x="3570" y="14477"/>
                  </a:cubicBezTo>
                  <a:cubicBezTo>
                    <a:pt x="3572" y="15214"/>
                    <a:pt x="2971" y="15815"/>
                    <a:pt x="2233" y="15815"/>
                  </a:cubicBezTo>
                  <a:cubicBezTo>
                    <a:pt x="1493" y="15815"/>
                    <a:pt x="892" y="15214"/>
                    <a:pt x="892" y="14477"/>
                  </a:cubicBezTo>
                  <a:cubicBezTo>
                    <a:pt x="892" y="13998"/>
                    <a:pt x="1151" y="13553"/>
                    <a:pt x="1564" y="13316"/>
                  </a:cubicBezTo>
                  <a:cubicBezTo>
                    <a:pt x="1700" y="13237"/>
                    <a:pt x="1786" y="13088"/>
                    <a:pt x="1786" y="12931"/>
                  </a:cubicBezTo>
                  <a:lnTo>
                    <a:pt x="1786" y="6266"/>
                  </a:lnTo>
                  <a:close/>
                  <a:moveTo>
                    <a:pt x="2233" y="0"/>
                  </a:moveTo>
                  <a:cubicBezTo>
                    <a:pt x="1493" y="0"/>
                    <a:pt x="892" y="602"/>
                    <a:pt x="892" y="1339"/>
                  </a:cubicBezTo>
                  <a:lnTo>
                    <a:pt x="892" y="12688"/>
                  </a:lnTo>
                  <a:cubicBezTo>
                    <a:pt x="338" y="13106"/>
                    <a:pt x="0" y="13771"/>
                    <a:pt x="0" y="14477"/>
                  </a:cubicBezTo>
                  <a:cubicBezTo>
                    <a:pt x="0" y="15708"/>
                    <a:pt x="1004" y="16710"/>
                    <a:pt x="2233" y="16710"/>
                  </a:cubicBezTo>
                  <a:cubicBezTo>
                    <a:pt x="3462" y="16710"/>
                    <a:pt x="4467" y="15706"/>
                    <a:pt x="4467" y="14477"/>
                  </a:cubicBezTo>
                  <a:cubicBezTo>
                    <a:pt x="4467" y="13771"/>
                    <a:pt x="4129" y="13109"/>
                    <a:pt x="3572" y="12688"/>
                  </a:cubicBezTo>
                  <a:lnTo>
                    <a:pt x="3572" y="1339"/>
                  </a:lnTo>
                  <a:cubicBezTo>
                    <a:pt x="3572" y="602"/>
                    <a:pt x="2971" y="0"/>
                    <a:pt x="2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25" lIns="139925" spcFirstLastPara="1" rIns="139925" wrap="square" tIns="13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3887863" y="2344737"/>
              <a:ext cx="361007" cy="360802"/>
            </a:xfrm>
            <a:custGeom>
              <a:rect b="b" l="l" r="r" t="t"/>
              <a:pathLst>
                <a:path extrusionOk="0" h="22879" w="22892">
                  <a:moveTo>
                    <a:pt x="6815" y="2951"/>
                  </a:moveTo>
                  <a:cubicBezTo>
                    <a:pt x="7192" y="2951"/>
                    <a:pt x="7495" y="3254"/>
                    <a:pt x="7495" y="3630"/>
                  </a:cubicBezTo>
                  <a:lnTo>
                    <a:pt x="7495" y="3879"/>
                  </a:lnTo>
                  <a:cubicBezTo>
                    <a:pt x="7495" y="4255"/>
                    <a:pt x="7189" y="4559"/>
                    <a:pt x="6815" y="4559"/>
                  </a:cubicBezTo>
                  <a:cubicBezTo>
                    <a:pt x="5947" y="4559"/>
                    <a:pt x="5241" y="5265"/>
                    <a:pt x="5241" y="6135"/>
                  </a:cubicBezTo>
                  <a:lnTo>
                    <a:pt x="5241" y="6180"/>
                  </a:lnTo>
                  <a:cubicBezTo>
                    <a:pt x="5241" y="6556"/>
                    <a:pt x="4932" y="6860"/>
                    <a:pt x="4561" y="6860"/>
                  </a:cubicBezTo>
                  <a:lnTo>
                    <a:pt x="1533" y="6860"/>
                  </a:lnTo>
                  <a:cubicBezTo>
                    <a:pt x="2134" y="5317"/>
                    <a:pt x="3136" y="3970"/>
                    <a:pt x="4407" y="2951"/>
                  </a:cubicBezTo>
                  <a:close/>
                  <a:moveTo>
                    <a:pt x="16200" y="3045"/>
                  </a:moveTo>
                  <a:cubicBezTo>
                    <a:pt x="16333" y="3157"/>
                    <a:pt x="16469" y="3275"/>
                    <a:pt x="16595" y="3395"/>
                  </a:cubicBezTo>
                  <a:cubicBezTo>
                    <a:pt x="16064" y="3957"/>
                    <a:pt x="15737" y="4713"/>
                    <a:pt x="15737" y="5547"/>
                  </a:cubicBezTo>
                  <a:lnTo>
                    <a:pt x="15737" y="8614"/>
                  </a:lnTo>
                  <a:lnTo>
                    <a:pt x="11122" y="8614"/>
                  </a:lnTo>
                  <a:lnTo>
                    <a:pt x="11122" y="8612"/>
                  </a:lnTo>
                  <a:lnTo>
                    <a:pt x="10233" y="8612"/>
                  </a:lnTo>
                  <a:cubicBezTo>
                    <a:pt x="9469" y="8612"/>
                    <a:pt x="8852" y="7992"/>
                    <a:pt x="8852" y="7234"/>
                  </a:cubicBezTo>
                  <a:cubicBezTo>
                    <a:pt x="8852" y="6651"/>
                    <a:pt x="9325" y="6177"/>
                    <a:pt x="9908" y="6177"/>
                  </a:cubicBezTo>
                  <a:cubicBezTo>
                    <a:pt x="10620" y="6177"/>
                    <a:pt x="11203" y="5594"/>
                    <a:pt x="11203" y="4883"/>
                  </a:cubicBezTo>
                  <a:cubicBezTo>
                    <a:pt x="11203" y="3868"/>
                    <a:pt x="12026" y="3045"/>
                    <a:pt x="13038" y="3045"/>
                  </a:cubicBezTo>
                  <a:close/>
                  <a:moveTo>
                    <a:pt x="4179" y="15983"/>
                  </a:moveTo>
                  <a:cubicBezTo>
                    <a:pt x="4467" y="15983"/>
                    <a:pt x="4702" y="16218"/>
                    <a:pt x="4702" y="16506"/>
                  </a:cubicBezTo>
                  <a:lnTo>
                    <a:pt x="4702" y="17751"/>
                  </a:lnTo>
                  <a:cubicBezTo>
                    <a:pt x="4022" y="17244"/>
                    <a:pt x="3408" y="16650"/>
                    <a:pt x="2885" y="15983"/>
                  </a:cubicBezTo>
                  <a:close/>
                  <a:moveTo>
                    <a:pt x="11127" y="9511"/>
                  </a:moveTo>
                  <a:cubicBezTo>
                    <a:pt x="11456" y="9511"/>
                    <a:pt x="11728" y="9780"/>
                    <a:pt x="11728" y="10115"/>
                  </a:cubicBezTo>
                  <a:cubicBezTo>
                    <a:pt x="11728" y="10845"/>
                    <a:pt x="12319" y="11438"/>
                    <a:pt x="13052" y="11438"/>
                  </a:cubicBezTo>
                  <a:cubicBezTo>
                    <a:pt x="13287" y="11438"/>
                    <a:pt x="13480" y="11632"/>
                    <a:pt x="13480" y="11867"/>
                  </a:cubicBezTo>
                  <a:lnTo>
                    <a:pt x="13480" y="12858"/>
                  </a:lnTo>
                  <a:cubicBezTo>
                    <a:pt x="13480" y="13094"/>
                    <a:pt x="13287" y="13285"/>
                    <a:pt x="13052" y="13285"/>
                  </a:cubicBezTo>
                  <a:lnTo>
                    <a:pt x="12646" y="13285"/>
                  </a:lnTo>
                  <a:cubicBezTo>
                    <a:pt x="11919" y="13285"/>
                    <a:pt x="11323" y="13878"/>
                    <a:pt x="11323" y="14610"/>
                  </a:cubicBezTo>
                  <a:lnTo>
                    <a:pt x="11323" y="16430"/>
                  </a:lnTo>
                  <a:cubicBezTo>
                    <a:pt x="11323" y="16877"/>
                    <a:pt x="10960" y="17241"/>
                    <a:pt x="10512" y="17241"/>
                  </a:cubicBezTo>
                  <a:cubicBezTo>
                    <a:pt x="10031" y="17241"/>
                    <a:pt x="9571" y="17447"/>
                    <a:pt x="9247" y="17803"/>
                  </a:cubicBezTo>
                  <a:cubicBezTo>
                    <a:pt x="9120" y="17944"/>
                    <a:pt x="8976" y="17982"/>
                    <a:pt x="8860" y="17982"/>
                  </a:cubicBezTo>
                  <a:cubicBezTo>
                    <a:pt x="8767" y="17982"/>
                    <a:pt x="8692" y="17958"/>
                    <a:pt x="8656" y="17944"/>
                  </a:cubicBezTo>
                  <a:cubicBezTo>
                    <a:pt x="8575" y="17910"/>
                    <a:pt x="8313" y="17782"/>
                    <a:pt x="8313" y="17440"/>
                  </a:cubicBezTo>
                  <a:lnTo>
                    <a:pt x="8313" y="14929"/>
                  </a:lnTo>
                  <a:cubicBezTo>
                    <a:pt x="8313" y="13910"/>
                    <a:pt x="7482" y="13081"/>
                    <a:pt x="6462" y="13081"/>
                  </a:cubicBezTo>
                  <a:cubicBezTo>
                    <a:pt x="5701" y="13081"/>
                    <a:pt x="5081" y="12458"/>
                    <a:pt x="5081" y="11697"/>
                  </a:cubicBezTo>
                  <a:lnTo>
                    <a:pt x="5081" y="11057"/>
                  </a:lnTo>
                  <a:cubicBezTo>
                    <a:pt x="5081" y="10204"/>
                    <a:pt x="5774" y="9511"/>
                    <a:pt x="6627" y="9511"/>
                  </a:cubicBezTo>
                  <a:lnTo>
                    <a:pt x="11122" y="9511"/>
                  </a:lnTo>
                  <a:cubicBezTo>
                    <a:pt x="11123" y="9511"/>
                    <a:pt x="11125" y="9511"/>
                    <a:pt x="11127" y="9511"/>
                  </a:cubicBezTo>
                  <a:close/>
                  <a:moveTo>
                    <a:pt x="10240" y="898"/>
                  </a:moveTo>
                  <a:cubicBezTo>
                    <a:pt x="11911" y="898"/>
                    <a:pt x="13517" y="1332"/>
                    <a:pt x="14921" y="2150"/>
                  </a:cubicBezTo>
                  <a:lnTo>
                    <a:pt x="13038" y="2150"/>
                  </a:lnTo>
                  <a:cubicBezTo>
                    <a:pt x="11532" y="2150"/>
                    <a:pt x="10306" y="3374"/>
                    <a:pt x="10306" y="4883"/>
                  </a:cubicBezTo>
                  <a:cubicBezTo>
                    <a:pt x="10306" y="5105"/>
                    <a:pt x="10125" y="5283"/>
                    <a:pt x="9903" y="5283"/>
                  </a:cubicBezTo>
                  <a:cubicBezTo>
                    <a:pt x="8828" y="5283"/>
                    <a:pt x="7955" y="6156"/>
                    <a:pt x="7955" y="7231"/>
                  </a:cubicBezTo>
                  <a:cubicBezTo>
                    <a:pt x="7955" y="7751"/>
                    <a:pt x="8133" y="8230"/>
                    <a:pt x="8426" y="8614"/>
                  </a:cubicBezTo>
                  <a:lnTo>
                    <a:pt x="6627" y="8614"/>
                  </a:lnTo>
                  <a:cubicBezTo>
                    <a:pt x="5280" y="8614"/>
                    <a:pt x="4184" y="9710"/>
                    <a:pt x="4184" y="11057"/>
                  </a:cubicBezTo>
                  <a:lnTo>
                    <a:pt x="4184" y="11697"/>
                  </a:lnTo>
                  <a:cubicBezTo>
                    <a:pt x="4184" y="12952"/>
                    <a:pt x="5204" y="13972"/>
                    <a:pt x="6459" y="13972"/>
                  </a:cubicBezTo>
                  <a:cubicBezTo>
                    <a:pt x="6985" y="13972"/>
                    <a:pt x="7416" y="14401"/>
                    <a:pt x="7416" y="14929"/>
                  </a:cubicBezTo>
                  <a:lnTo>
                    <a:pt x="7416" y="17440"/>
                  </a:lnTo>
                  <a:cubicBezTo>
                    <a:pt x="7416" y="18038"/>
                    <a:pt x="7777" y="18561"/>
                    <a:pt x="8334" y="18776"/>
                  </a:cubicBezTo>
                  <a:cubicBezTo>
                    <a:pt x="8504" y="18841"/>
                    <a:pt x="8682" y="18875"/>
                    <a:pt x="8855" y="18875"/>
                  </a:cubicBezTo>
                  <a:cubicBezTo>
                    <a:pt x="9249" y="18875"/>
                    <a:pt x="9634" y="18708"/>
                    <a:pt x="9914" y="18402"/>
                  </a:cubicBezTo>
                  <a:cubicBezTo>
                    <a:pt x="10068" y="18232"/>
                    <a:pt x="10288" y="18133"/>
                    <a:pt x="10515" y="18133"/>
                  </a:cubicBezTo>
                  <a:cubicBezTo>
                    <a:pt x="11456" y="18133"/>
                    <a:pt x="12223" y="17369"/>
                    <a:pt x="12223" y="16428"/>
                  </a:cubicBezTo>
                  <a:lnTo>
                    <a:pt x="12223" y="14605"/>
                  </a:lnTo>
                  <a:cubicBezTo>
                    <a:pt x="12223" y="14370"/>
                    <a:pt x="12413" y="14179"/>
                    <a:pt x="12649" y="14179"/>
                  </a:cubicBezTo>
                  <a:lnTo>
                    <a:pt x="13054" y="14179"/>
                  </a:lnTo>
                  <a:cubicBezTo>
                    <a:pt x="13784" y="14179"/>
                    <a:pt x="14380" y="13585"/>
                    <a:pt x="14380" y="12853"/>
                  </a:cubicBezTo>
                  <a:lnTo>
                    <a:pt x="14380" y="11865"/>
                  </a:lnTo>
                  <a:cubicBezTo>
                    <a:pt x="14380" y="11135"/>
                    <a:pt x="13786" y="10539"/>
                    <a:pt x="13054" y="10539"/>
                  </a:cubicBezTo>
                  <a:cubicBezTo>
                    <a:pt x="12819" y="10539"/>
                    <a:pt x="12628" y="10348"/>
                    <a:pt x="12628" y="10113"/>
                  </a:cubicBezTo>
                  <a:cubicBezTo>
                    <a:pt x="12628" y="9896"/>
                    <a:pt x="12581" y="9689"/>
                    <a:pt x="12497" y="9503"/>
                  </a:cubicBezTo>
                  <a:lnTo>
                    <a:pt x="15740" y="9503"/>
                  </a:lnTo>
                  <a:lnTo>
                    <a:pt x="15740" y="16313"/>
                  </a:lnTo>
                  <a:cubicBezTo>
                    <a:pt x="15264" y="16898"/>
                    <a:pt x="14963" y="17599"/>
                    <a:pt x="14871" y="18342"/>
                  </a:cubicBezTo>
                  <a:cubicBezTo>
                    <a:pt x="13470" y="19142"/>
                    <a:pt x="11872" y="19568"/>
                    <a:pt x="10243" y="19568"/>
                  </a:cubicBezTo>
                  <a:cubicBezTo>
                    <a:pt x="10238" y="19568"/>
                    <a:pt x="10233" y="19568"/>
                    <a:pt x="10228" y="19568"/>
                  </a:cubicBezTo>
                  <a:cubicBezTo>
                    <a:pt x="8542" y="19568"/>
                    <a:pt x="6963" y="19119"/>
                    <a:pt x="5596" y="18334"/>
                  </a:cubicBezTo>
                  <a:lnTo>
                    <a:pt x="5596" y="16504"/>
                  </a:lnTo>
                  <a:cubicBezTo>
                    <a:pt x="5596" y="15722"/>
                    <a:pt x="4964" y="15086"/>
                    <a:pt x="4182" y="15086"/>
                  </a:cubicBezTo>
                  <a:lnTo>
                    <a:pt x="2265" y="15086"/>
                  </a:lnTo>
                  <a:cubicBezTo>
                    <a:pt x="1402" y="13672"/>
                    <a:pt x="903" y="12011"/>
                    <a:pt x="903" y="10233"/>
                  </a:cubicBezTo>
                  <a:cubicBezTo>
                    <a:pt x="903" y="9373"/>
                    <a:pt x="1020" y="8544"/>
                    <a:pt x="1240" y="7751"/>
                  </a:cubicBezTo>
                  <a:lnTo>
                    <a:pt x="4564" y="7751"/>
                  </a:lnTo>
                  <a:cubicBezTo>
                    <a:pt x="5434" y="7751"/>
                    <a:pt x="6138" y="7045"/>
                    <a:pt x="6138" y="6177"/>
                  </a:cubicBezTo>
                  <a:lnTo>
                    <a:pt x="6138" y="6130"/>
                  </a:lnTo>
                  <a:cubicBezTo>
                    <a:pt x="6138" y="5754"/>
                    <a:pt x="6446" y="5450"/>
                    <a:pt x="6820" y="5450"/>
                  </a:cubicBezTo>
                  <a:cubicBezTo>
                    <a:pt x="7688" y="5450"/>
                    <a:pt x="8394" y="4744"/>
                    <a:pt x="8394" y="3876"/>
                  </a:cubicBezTo>
                  <a:lnTo>
                    <a:pt x="8394" y="3630"/>
                  </a:lnTo>
                  <a:cubicBezTo>
                    <a:pt x="8394" y="2760"/>
                    <a:pt x="7688" y="2054"/>
                    <a:pt x="6820" y="2054"/>
                  </a:cubicBezTo>
                  <a:lnTo>
                    <a:pt x="5743" y="2054"/>
                  </a:lnTo>
                  <a:cubicBezTo>
                    <a:pt x="7082" y="1316"/>
                    <a:pt x="8614" y="898"/>
                    <a:pt x="10240" y="898"/>
                  </a:cubicBezTo>
                  <a:close/>
                  <a:moveTo>
                    <a:pt x="10233" y="1"/>
                  </a:moveTo>
                  <a:cubicBezTo>
                    <a:pt x="7500" y="1"/>
                    <a:pt x="4930" y="1068"/>
                    <a:pt x="2997" y="3000"/>
                  </a:cubicBezTo>
                  <a:cubicBezTo>
                    <a:pt x="1067" y="4930"/>
                    <a:pt x="1" y="7500"/>
                    <a:pt x="1" y="10233"/>
                  </a:cubicBezTo>
                  <a:cubicBezTo>
                    <a:pt x="1" y="12966"/>
                    <a:pt x="1067" y="15536"/>
                    <a:pt x="2997" y="17466"/>
                  </a:cubicBezTo>
                  <a:cubicBezTo>
                    <a:pt x="4930" y="19398"/>
                    <a:pt x="7500" y="20462"/>
                    <a:pt x="10233" y="20462"/>
                  </a:cubicBezTo>
                  <a:cubicBezTo>
                    <a:pt x="11846" y="20462"/>
                    <a:pt x="13431" y="20086"/>
                    <a:pt x="14861" y="19359"/>
                  </a:cubicBezTo>
                  <a:cubicBezTo>
                    <a:pt x="14971" y="20238"/>
                    <a:pt x="15371" y="21056"/>
                    <a:pt x="16012" y="21697"/>
                  </a:cubicBezTo>
                  <a:cubicBezTo>
                    <a:pt x="16772" y="22458"/>
                    <a:pt x="17782" y="22879"/>
                    <a:pt x="18854" y="22879"/>
                  </a:cubicBezTo>
                  <a:cubicBezTo>
                    <a:pt x="21074" y="22879"/>
                    <a:pt x="22881" y="21072"/>
                    <a:pt x="22881" y="18852"/>
                  </a:cubicBezTo>
                  <a:cubicBezTo>
                    <a:pt x="22891" y="17929"/>
                    <a:pt x="22570" y="17032"/>
                    <a:pt x="21989" y="16315"/>
                  </a:cubicBezTo>
                  <a:lnTo>
                    <a:pt x="21989" y="12022"/>
                  </a:lnTo>
                  <a:cubicBezTo>
                    <a:pt x="21989" y="11776"/>
                    <a:pt x="21790" y="11572"/>
                    <a:pt x="21542" y="11572"/>
                  </a:cubicBezTo>
                  <a:cubicBezTo>
                    <a:pt x="21296" y="11572"/>
                    <a:pt x="21092" y="11773"/>
                    <a:pt x="21092" y="12022"/>
                  </a:cubicBezTo>
                  <a:lnTo>
                    <a:pt x="21092" y="16480"/>
                  </a:lnTo>
                  <a:cubicBezTo>
                    <a:pt x="21092" y="16587"/>
                    <a:pt x="21132" y="16694"/>
                    <a:pt x="21205" y="16778"/>
                  </a:cubicBezTo>
                  <a:cubicBezTo>
                    <a:pt x="21712" y="17348"/>
                    <a:pt x="21992" y="18088"/>
                    <a:pt x="21992" y="18852"/>
                  </a:cubicBezTo>
                  <a:cubicBezTo>
                    <a:pt x="21992" y="20583"/>
                    <a:pt x="20588" y="21987"/>
                    <a:pt x="18857" y="21987"/>
                  </a:cubicBezTo>
                  <a:cubicBezTo>
                    <a:pt x="18025" y="21987"/>
                    <a:pt x="17241" y="21660"/>
                    <a:pt x="16644" y="21066"/>
                  </a:cubicBezTo>
                  <a:cubicBezTo>
                    <a:pt x="16051" y="20470"/>
                    <a:pt x="15724" y="19686"/>
                    <a:pt x="15724" y="18852"/>
                  </a:cubicBezTo>
                  <a:cubicBezTo>
                    <a:pt x="15724" y="18088"/>
                    <a:pt x="16004" y="17348"/>
                    <a:pt x="16511" y="16778"/>
                  </a:cubicBezTo>
                  <a:cubicBezTo>
                    <a:pt x="16582" y="16694"/>
                    <a:pt x="16621" y="16590"/>
                    <a:pt x="16621" y="16480"/>
                  </a:cubicBezTo>
                  <a:lnTo>
                    <a:pt x="16621" y="5542"/>
                  </a:lnTo>
                  <a:cubicBezTo>
                    <a:pt x="16621" y="4310"/>
                    <a:pt x="17625" y="3311"/>
                    <a:pt x="18854" y="3311"/>
                  </a:cubicBezTo>
                  <a:cubicBezTo>
                    <a:pt x="20083" y="3311"/>
                    <a:pt x="21087" y="4313"/>
                    <a:pt x="21087" y="5542"/>
                  </a:cubicBezTo>
                  <a:lnTo>
                    <a:pt x="21087" y="8444"/>
                  </a:lnTo>
                  <a:cubicBezTo>
                    <a:pt x="21087" y="8690"/>
                    <a:pt x="21286" y="8892"/>
                    <a:pt x="21534" y="8892"/>
                  </a:cubicBezTo>
                  <a:cubicBezTo>
                    <a:pt x="21780" y="8892"/>
                    <a:pt x="21981" y="8693"/>
                    <a:pt x="21981" y="8444"/>
                  </a:cubicBezTo>
                  <a:lnTo>
                    <a:pt x="21981" y="5542"/>
                  </a:lnTo>
                  <a:cubicBezTo>
                    <a:pt x="21981" y="3816"/>
                    <a:pt x="20580" y="2414"/>
                    <a:pt x="18854" y="2414"/>
                  </a:cubicBezTo>
                  <a:cubicBezTo>
                    <a:pt x="18287" y="2414"/>
                    <a:pt x="17756" y="2569"/>
                    <a:pt x="17295" y="2833"/>
                  </a:cubicBezTo>
                  <a:cubicBezTo>
                    <a:pt x="15384" y="1005"/>
                    <a:pt x="12887" y="1"/>
                    <a:pt x="10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25" lIns="139925" spcFirstLastPara="1" rIns="139925" wrap="square" tIns="13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4220719" y="2498546"/>
              <a:ext cx="14114" cy="14161"/>
            </a:xfrm>
            <a:custGeom>
              <a:rect b="b" l="l" r="r" t="t"/>
              <a:pathLst>
                <a:path extrusionOk="0" h="898" w="895">
                  <a:moveTo>
                    <a:pt x="448" y="0"/>
                  </a:moveTo>
                  <a:cubicBezTo>
                    <a:pt x="330" y="0"/>
                    <a:pt x="215" y="50"/>
                    <a:pt x="131" y="131"/>
                  </a:cubicBezTo>
                  <a:cubicBezTo>
                    <a:pt x="48" y="212"/>
                    <a:pt x="1" y="330"/>
                    <a:pt x="1" y="447"/>
                  </a:cubicBezTo>
                  <a:cubicBezTo>
                    <a:pt x="1" y="565"/>
                    <a:pt x="48" y="680"/>
                    <a:pt x="131" y="766"/>
                  </a:cubicBezTo>
                  <a:cubicBezTo>
                    <a:pt x="212" y="847"/>
                    <a:pt x="330" y="897"/>
                    <a:pt x="448" y="897"/>
                  </a:cubicBezTo>
                  <a:cubicBezTo>
                    <a:pt x="565" y="897"/>
                    <a:pt x="680" y="847"/>
                    <a:pt x="764" y="766"/>
                  </a:cubicBezTo>
                  <a:cubicBezTo>
                    <a:pt x="850" y="683"/>
                    <a:pt x="895" y="565"/>
                    <a:pt x="895" y="447"/>
                  </a:cubicBezTo>
                  <a:cubicBezTo>
                    <a:pt x="895" y="330"/>
                    <a:pt x="845" y="217"/>
                    <a:pt x="764" y="131"/>
                  </a:cubicBezTo>
                  <a:cubicBezTo>
                    <a:pt x="683" y="47"/>
                    <a:pt x="565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25" lIns="139925" spcFirstLastPara="1" rIns="139925" wrap="square" tIns="13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4014146" y="2508769"/>
              <a:ext cx="45670" cy="14130"/>
            </a:xfrm>
            <a:custGeom>
              <a:rect b="b" l="l" r="r" t="t"/>
              <a:pathLst>
                <a:path extrusionOk="0" h="896" w="2896">
                  <a:moveTo>
                    <a:pt x="451" y="1"/>
                  </a:moveTo>
                  <a:cubicBezTo>
                    <a:pt x="205" y="3"/>
                    <a:pt x="1" y="202"/>
                    <a:pt x="1" y="448"/>
                  </a:cubicBezTo>
                  <a:cubicBezTo>
                    <a:pt x="1" y="696"/>
                    <a:pt x="202" y="895"/>
                    <a:pt x="451" y="895"/>
                  </a:cubicBezTo>
                  <a:lnTo>
                    <a:pt x="2446" y="895"/>
                  </a:lnTo>
                  <a:cubicBezTo>
                    <a:pt x="2691" y="895"/>
                    <a:pt x="2895" y="696"/>
                    <a:pt x="2895" y="448"/>
                  </a:cubicBezTo>
                  <a:cubicBezTo>
                    <a:pt x="2895" y="202"/>
                    <a:pt x="2694" y="1"/>
                    <a:pt x="2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25" lIns="139925" spcFirstLastPara="1" rIns="139925" wrap="square" tIns="13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3985967" y="2508817"/>
              <a:ext cx="14130" cy="14114"/>
            </a:xfrm>
            <a:custGeom>
              <a:rect b="b" l="l" r="r" t="t"/>
              <a:pathLst>
                <a:path extrusionOk="0" h="895" w="896">
                  <a:moveTo>
                    <a:pt x="448" y="0"/>
                  </a:moveTo>
                  <a:cubicBezTo>
                    <a:pt x="330" y="0"/>
                    <a:pt x="215" y="45"/>
                    <a:pt x="132" y="131"/>
                  </a:cubicBezTo>
                  <a:cubicBezTo>
                    <a:pt x="48" y="212"/>
                    <a:pt x="1" y="330"/>
                    <a:pt x="1" y="448"/>
                  </a:cubicBezTo>
                  <a:cubicBezTo>
                    <a:pt x="1" y="565"/>
                    <a:pt x="48" y="680"/>
                    <a:pt x="132" y="764"/>
                  </a:cubicBezTo>
                  <a:cubicBezTo>
                    <a:pt x="213" y="850"/>
                    <a:pt x="330" y="895"/>
                    <a:pt x="448" y="895"/>
                  </a:cubicBezTo>
                  <a:cubicBezTo>
                    <a:pt x="566" y="895"/>
                    <a:pt x="681" y="848"/>
                    <a:pt x="764" y="764"/>
                  </a:cubicBezTo>
                  <a:cubicBezTo>
                    <a:pt x="848" y="683"/>
                    <a:pt x="895" y="565"/>
                    <a:pt x="895" y="448"/>
                  </a:cubicBezTo>
                  <a:cubicBezTo>
                    <a:pt x="895" y="330"/>
                    <a:pt x="845" y="215"/>
                    <a:pt x="764" y="131"/>
                  </a:cubicBezTo>
                  <a:cubicBezTo>
                    <a:pt x="681" y="45"/>
                    <a:pt x="566" y="0"/>
                    <a:pt x="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39925" lIns="139925" spcFirstLastPara="1" rIns="139925" wrap="square" tIns="139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2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</a:t>
            </a:r>
            <a:endParaRPr/>
          </a:p>
        </p:txBody>
      </p:sp>
      <p:grpSp>
        <p:nvGrpSpPr>
          <p:cNvPr id="882" name="Google Shape;882;p42"/>
          <p:cNvGrpSpPr/>
          <p:nvPr/>
        </p:nvGrpSpPr>
        <p:grpSpPr>
          <a:xfrm>
            <a:off x="6257050" y="2067555"/>
            <a:ext cx="2611663" cy="1384509"/>
            <a:chOff x="3608256" y="1295249"/>
            <a:chExt cx="4815900" cy="2553032"/>
          </a:xfrm>
        </p:grpSpPr>
        <p:sp>
          <p:nvSpPr>
            <p:cNvPr id="883" name="Google Shape;883;p42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59"/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" name="Google Shape;886;p42"/>
          <p:cNvGrpSpPr/>
          <p:nvPr/>
        </p:nvGrpSpPr>
        <p:grpSpPr>
          <a:xfrm>
            <a:off x="3316288" y="2067555"/>
            <a:ext cx="2611663" cy="1384509"/>
            <a:chOff x="3608256" y="1295249"/>
            <a:chExt cx="4815900" cy="2553032"/>
          </a:xfrm>
        </p:grpSpPr>
        <p:sp>
          <p:nvSpPr>
            <p:cNvPr id="887" name="Google Shape;887;p42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59"/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2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42"/>
          <p:cNvGrpSpPr/>
          <p:nvPr/>
        </p:nvGrpSpPr>
        <p:grpSpPr>
          <a:xfrm>
            <a:off x="375525" y="2067555"/>
            <a:ext cx="2611663" cy="1384509"/>
            <a:chOff x="3608256" y="1295249"/>
            <a:chExt cx="4815900" cy="2553032"/>
          </a:xfrm>
        </p:grpSpPr>
        <p:sp>
          <p:nvSpPr>
            <p:cNvPr id="891" name="Google Shape;891;p42"/>
            <p:cNvSpPr/>
            <p:nvPr/>
          </p:nvSpPr>
          <p:spPr>
            <a:xfrm>
              <a:off x="4066206" y="1295249"/>
              <a:ext cx="3900000" cy="2375100"/>
            </a:xfrm>
            <a:prstGeom prst="round2SameRect">
              <a:avLst>
                <a:gd fmla="val 5556" name="adj1"/>
                <a:gd fmla="val 1449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59"/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3608256" y="3706681"/>
              <a:ext cx="4815900" cy="1416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5632956" y="3706681"/>
              <a:ext cx="766500" cy="54900"/>
            </a:xfrm>
            <a:prstGeom prst="round2SameRect">
              <a:avLst>
                <a:gd fmla="val 5556" name="adj1"/>
                <a:gd fmla="val 5000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9575" lIns="49575" spcFirstLastPara="1" rIns="49575" wrap="square" tIns="49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4" name="Google Shape;8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13" y="1770575"/>
            <a:ext cx="2107700" cy="210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5" name="Google Shape;89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912" y="1989576"/>
            <a:ext cx="1540438" cy="1540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6" name="Google Shape;89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162886">
            <a:off x="6507465" y="1704389"/>
            <a:ext cx="2110847" cy="2110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3"/>
          <p:cNvSpPr/>
          <p:nvPr/>
        </p:nvSpPr>
        <p:spPr>
          <a:xfrm>
            <a:off x="8467230" y="540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2" name="Google Shape;902;p43"/>
          <p:cNvGrpSpPr/>
          <p:nvPr/>
        </p:nvGrpSpPr>
        <p:grpSpPr>
          <a:xfrm>
            <a:off x="7855359" y="1825241"/>
            <a:ext cx="953357" cy="2994739"/>
            <a:chOff x="5290975" y="558100"/>
            <a:chExt cx="1241350" cy="3899400"/>
          </a:xfrm>
        </p:grpSpPr>
        <p:sp>
          <p:nvSpPr>
            <p:cNvPr id="903" name="Google Shape;903;p43"/>
            <p:cNvSpPr/>
            <p:nvPr/>
          </p:nvSpPr>
          <p:spPr>
            <a:xfrm>
              <a:off x="5445175" y="3789350"/>
              <a:ext cx="930200" cy="166500"/>
            </a:xfrm>
            <a:custGeom>
              <a:rect b="b" l="l" r="r" t="t"/>
              <a:pathLst>
                <a:path extrusionOk="0" h="3330" w="18604">
                  <a:moveTo>
                    <a:pt x="0" y="0"/>
                  </a:moveTo>
                  <a:lnTo>
                    <a:pt x="0" y="3330"/>
                  </a:lnTo>
                  <a:lnTo>
                    <a:pt x="18603" y="3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5344025" y="3941850"/>
              <a:ext cx="1135250" cy="496700"/>
            </a:xfrm>
            <a:custGeom>
              <a:rect b="b" l="l" r="r" t="t"/>
              <a:pathLst>
                <a:path extrusionOk="0" h="9934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9933"/>
                  </a:lnTo>
                  <a:lnTo>
                    <a:pt x="22704" y="9933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344025" y="4091550"/>
              <a:ext cx="1135250" cy="42500"/>
            </a:xfrm>
            <a:custGeom>
              <a:rect b="b" l="l" r="r" t="t"/>
              <a:pathLst>
                <a:path extrusionOk="0" h="850" w="22705">
                  <a:moveTo>
                    <a:pt x="1" y="1"/>
                  </a:moveTo>
                  <a:lnTo>
                    <a:pt x="1" y="850"/>
                  </a:lnTo>
                  <a:lnTo>
                    <a:pt x="22704" y="850"/>
                  </a:lnTo>
                  <a:lnTo>
                    <a:pt x="22704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5445175" y="3796600"/>
              <a:ext cx="930200" cy="66500"/>
            </a:xfrm>
            <a:custGeom>
              <a:rect b="b" l="l" r="r" t="t"/>
              <a:pathLst>
                <a:path extrusionOk="0" h="1330" w="18604">
                  <a:moveTo>
                    <a:pt x="0" y="0"/>
                  </a:moveTo>
                  <a:lnTo>
                    <a:pt x="0" y="615"/>
                  </a:lnTo>
                  <a:lnTo>
                    <a:pt x="18603" y="1330"/>
                  </a:lnTo>
                  <a:lnTo>
                    <a:pt x="18603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5375325" y="3687100"/>
              <a:ext cx="1069850" cy="117350"/>
            </a:xfrm>
            <a:custGeom>
              <a:rect b="b" l="l" r="r" t="t"/>
              <a:pathLst>
                <a:path extrusionOk="0" h="2347" w="21397">
                  <a:moveTo>
                    <a:pt x="1174" y="0"/>
                  </a:moveTo>
                  <a:cubicBezTo>
                    <a:pt x="526" y="0"/>
                    <a:pt x="0" y="537"/>
                    <a:pt x="0" y="1174"/>
                  </a:cubicBezTo>
                  <a:cubicBezTo>
                    <a:pt x="0" y="1822"/>
                    <a:pt x="526" y="2347"/>
                    <a:pt x="1174" y="2347"/>
                  </a:cubicBezTo>
                  <a:lnTo>
                    <a:pt x="20224" y="2347"/>
                  </a:lnTo>
                  <a:cubicBezTo>
                    <a:pt x="20860" y="2347"/>
                    <a:pt x="21397" y="1822"/>
                    <a:pt x="21397" y="1174"/>
                  </a:cubicBezTo>
                  <a:cubicBezTo>
                    <a:pt x="21397" y="537"/>
                    <a:pt x="20883" y="0"/>
                    <a:pt x="202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5682025" y="1803300"/>
              <a:ext cx="444750" cy="1754800"/>
            </a:xfrm>
            <a:custGeom>
              <a:rect b="b" l="l" r="r" t="t"/>
              <a:pathLst>
                <a:path extrusionOk="0" h="35096" w="8895">
                  <a:moveTo>
                    <a:pt x="861" y="1"/>
                  </a:moveTo>
                  <a:lnTo>
                    <a:pt x="816" y="1990"/>
                  </a:lnTo>
                  <a:lnTo>
                    <a:pt x="749" y="4582"/>
                  </a:lnTo>
                  <a:lnTo>
                    <a:pt x="637" y="9174"/>
                  </a:lnTo>
                  <a:lnTo>
                    <a:pt x="503" y="14593"/>
                  </a:lnTo>
                  <a:lnTo>
                    <a:pt x="392" y="19185"/>
                  </a:lnTo>
                  <a:lnTo>
                    <a:pt x="246" y="24604"/>
                  </a:lnTo>
                  <a:lnTo>
                    <a:pt x="135" y="29196"/>
                  </a:lnTo>
                  <a:lnTo>
                    <a:pt x="0" y="34604"/>
                  </a:lnTo>
                  <a:lnTo>
                    <a:pt x="0" y="35095"/>
                  </a:lnTo>
                  <a:lnTo>
                    <a:pt x="8894" y="35095"/>
                  </a:lnTo>
                  <a:lnTo>
                    <a:pt x="8894" y="34604"/>
                  </a:lnTo>
                  <a:lnTo>
                    <a:pt x="8749" y="29196"/>
                  </a:lnTo>
                  <a:lnTo>
                    <a:pt x="8637" y="24604"/>
                  </a:lnTo>
                  <a:lnTo>
                    <a:pt x="8503" y="19185"/>
                  </a:lnTo>
                  <a:lnTo>
                    <a:pt x="8391" y="14593"/>
                  </a:lnTo>
                  <a:lnTo>
                    <a:pt x="8246" y="9174"/>
                  </a:lnTo>
                  <a:lnTo>
                    <a:pt x="8134" y="4582"/>
                  </a:lnTo>
                  <a:lnTo>
                    <a:pt x="8123" y="3923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5682025" y="3263100"/>
              <a:ext cx="444750" cy="270400"/>
            </a:xfrm>
            <a:custGeom>
              <a:rect b="b" l="l" r="r" t="t"/>
              <a:pathLst>
                <a:path extrusionOk="0" h="5408" w="8895">
                  <a:moveTo>
                    <a:pt x="135" y="0"/>
                  </a:moveTo>
                  <a:lnTo>
                    <a:pt x="0" y="5408"/>
                  </a:lnTo>
                  <a:lnTo>
                    <a:pt x="8894" y="5408"/>
                  </a:lnTo>
                  <a:lnTo>
                    <a:pt x="87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5694325" y="2762500"/>
              <a:ext cx="419600" cy="271000"/>
            </a:xfrm>
            <a:custGeom>
              <a:rect b="b" l="l" r="r" t="t"/>
              <a:pathLst>
                <a:path extrusionOk="0" h="5420" w="8392">
                  <a:moveTo>
                    <a:pt x="146" y="1"/>
                  </a:moveTo>
                  <a:lnTo>
                    <a:pt x="0" y="5420"/>
                  </a:lnTo>
                  <a:lnTo>
                    <a:pt x="8391" y="5420"/>
                  </a:lnTo>
                  <a:lnTo>
                    <a:pt x="82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5707175" y="2261950"/>
              <a:ext cx="394450" cy="271000"/>
            </a:xfrm>
            <a:custGeom>
              <a:rect b="b" l="l" r="r" t="t"/>
              <a:pathLst>
                <a:path extrusionOk="0" h="5420" w="7889">
                  <a:moveTo>
                    <a:pt x="134" y="1"/>
                  </a:moveTo>
                  <a:lnTo>
                    <a:pt x="0" y="5420"/>
                  </a:lnTo>
                  <a:lnTo>
                    <a:pt x="7888" y="5420"/>
                  </a:lnTo>
                  <a:lnTo>
                    <a:pt x="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5719475" y="1803300"/>
              <a:ext cx="369300" cy="229100"/>
            </a:xfrm>
            <a:custGeom>
              <a:rect b="b" l="l" r="r" t="t"/>
              <a:pathLst>
                <a:path extrusionOk="0" h="4582" w="7386">
                  <a:moveTo>
                    <a:pt x="112" y="1"/>
                  </a:moveTo>
                  <a:lnTo>
                    <a:pt x="67" y="1990"/>
                  </a:lnTo>
                  <a:lnTo>
                    <a:pt x="0" y="4582"/>
                  </a:lnTo>
                  <a:lnTo>
                    <a:pt x="7385" y="4582"/>
                  </a:lnTo>
                  <a:lnTo>
                    <a:pt x="7374" y="3923"/>
                  </a:lnTo>
                  <a:lnTo>
                    <a:pt x="72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5722825" y="1803300"/>
              <a:ext cx="365400" cy="196150"/>
            </a:xfrm>
            <a:custGeom>
              <a:rect b="b" l="l" r="r" t="t"/>
              <a:pathLst>
                <a:path extrusionOk="0" h="3923" w="7308">
                  <a:moveTo>
                    <a:pt x="56" y="1"/>
                  </a:moveTo>
                  <a:lnTo>
                    <a:pt x="0" y="1990"/>
                  </a:lnTo>
                  <a:lnTo>
                    <a:pt x="7307" y="3923"/>
                  </a:lnTo>
                  <a:lnTo>
                    <a:pt x="7207" y="1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5472525" y="3539050"/>
              <a:ext cx="864300" cy="153100"/>
            </a:xfrm>
            <a:custGeom>
              <a:rect b="b" l="l" r="r" t="t"/>
              <a:pathLst>
                <a:path extrusionOk="0" h="3062" w="17286">
                  <a:moveTo>
                    <a:pt x="3207" y="0"/>
                  </a:moveTo>
                  <a:cubicBezTo>
                    <a:pt x="1431" y="0"/>
                    <a:pt x="1" y="1352"/>
                    <a:pt x="1" y="3028"/>
                  </a:cubicBezTo>
                  <a:lnTo>
                    <a:pt x="1" y="3062"/>
                  </a:lnTo>
                  <a:lnTo>
                    <a:pt x="17285" y="3062"/>
                  </a:lnTo>
                  <a:lnTo>
                    <a:pt x="17285" y="3028"/>
                  </a:lnTo>
                  <a:cubicBezTo>
                    <a:pt x="17285" y="1352"/>
                    <a:pt x="15844" y="0"/>
                    <a:pt x="14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5464125" y="558100"/>
              <a:ext cx="831350" cy="1126300"/>
            </a:xfrm>
            <a:custGeom>
              <a:rect b="b" l="l" r="r" t="t"/>
              <a:pathLst>
                <a:path extrusionOk="0" h="22526" w="16627">
                  <a:moveTo>
                    <a:pt x="8805" y="0"/>
                  </a:moveTo>
                  <a:cubicBezTo>
                    <a:pt x="7453" y="0"/>
                    <a:pt x="6336" y="1095"/>
                    <a:pt x="6336" y="2458"/>
                  </a:cubicBezTo>
                  <a:cubicBezTo>
                    <a:pt x="6336" y="2637"/>
                    <a:pt x="6347" y="2805"/>
                    <a:pt x="6392" y="2961"/>
                  </a:cubicBezTo>
                  <a:cubicBezTo>
                    <a:pt x="6269" y="2928"/>
                    <a:pt x="6157" y="2916"/>
                    <a:pt x="6034" y="2916"/>
                  </a:cubicBezTo>
                  <a:cubicBezTo>
                    <a:pt x="5543" y="2916"/>
                    <a:pt x="5085" y="3073"/>
                    <a:pt x="4671" y="3307"/>
                  </a:cubicBezTo>
                  <a:cubicBezTo>
                    <a:pt x="4202" y="2693"/>
                    <a:pt x="3465" y="2302"/>
                    <a:pt x="2627" y="2302"/>
                  </a:cubicBezTo>
                  <a:cubicBezTo>
                    <a:pt x="1174" y="2302"/>
                    <a:pt x="1" y="3486"/>
                    <a:pt x="1" y="4928"/>
                  </a:cubicBezTo>
                  <a:cubicBezTo>
                    <a:pt x="1" y="5564"/>
                    <a:pt x="236" y="6157"/>
                    <a:pt x="627" y="6615"/>
                  </a:cubicBezTo>
                  <a:cubicBezTo>
                    <a:pt x="627" y="6671"/>
                    <a:pt x="615" y="6715"/>
                    <a:pt x="615" y="6771"/>
                  </a:cubicBezTo>
                  <a:cubicBezTo>
                    <a:pt x="615" y="8101"/>
                    <a:pt x="1655" y="9173"/>
                    <a:pt x="2973" y="9229"/>
                  </a:cubicBezTo>
                  <a:cubicBezTo>
                    <a:pt x="2850" y="9564"/>
                    <a:pt x="2761" y="9944"/>
                    <a:pt x="2761" y="10313"/>
                  </a:cubicBezTo>
                  <a:cubicBezTo>
                    <a:pt x="2761" y="11486"/>
                    <a:pt x="3431" y="12514"/>
                    <a:pt x="4392" y="13028"/>
                  </a:cubicBezTo>
                  <a:cubicBezTo>
                    <a:pt x="3867" y="13553"/>
                    <a:pt x="3532" y="14302"/>
                    <a:pt x="3532" y="15106"/>
                  </a:cubicBezTo>
                  <a:cubicBezTo>
                    <a:pt x="3532" y="16503"/>
                    <a:pt x="4526" y="17676"/>
                    <a:pt x="5833" y="17966"/>
                  </a:cubicBezTo>
                  <a:cubicBezTo>
                    <a:pt x="5655" y="18268"/>
                    <a:pt x="5543" y="18603"/>
                    <a:pt x="5543" y="18972"/>
                  </a:cubicBezTo>
                  <a:cubicBezTo>
                    <a:pt x="5543" y="20000"/>
                    <a:pt x="6381" y="20838"/>
                    <a:pt x="7398" y="20838"/>
                  </a:cubicBezTo>
                  <a:cubicBezTo>
                    <a:pt x="7465" y="20838"/>
                    <a:pt x="7520" y="20816"/>
                    <a:pt x="7599" y="20816"/>
                  </a:cubicBezTo>
                  <a:cubicBezTo>
                    <a:pt x="7565" y="20916"/>
                    <a:pt x="7554" y="21028"/>
                    <a:pt x="7554" y="21140"/>
                  </a:cubicBezTo>
                  <a:cubicBezTo>
                    <a:pt x="7554" y="21911"/>
                    <a:pt x="8168" y="22525"/>
                    <a:pt x="8939" y="22525"/>
                  </a:cubicBezTo>
                  <a:cubicBezTo>
                    <a:pt x="9699" y="22525"/>
                    <a:pt x="10314" y="21911"/>
                    <a:pt x="10314" y="21140"/>
                  </a:cubicBezTo>
                  <a:cubicBezTo>
                    <a:pt x="10314" y="21095"/>
                    <a:pt x="10314" y="21061"/>
                    <a:pt x="10302" y="21017"/>
                  </a:cubicBezTo>
                  <a:cubicBezTo>
                    <a:pt x="10951" y="20760"/>
                    <a:pt x="11397" y="20168"/>
                    <a:pt x="11397" y="19441"/>
                  </a:cubicBezTo>
                  <a:cubicBezTo>
                    <a:pt x="11397" y="19229"/>
                    <a:pt x="11342" y="19006"/>
                    <a:pt x="11263" y="18827"/>
                  </a:cubicBezTo>
                  <a:cubicBezTo>
                    <a:pt x="12101" y="18793"/>
                    <a:pt x="12772" y="18112"/>
                    <a:pt x="12772" y="17274"/>
                  </a:cubicBezTo>
                  <a:cubicBezTo>
                    <a:pt x="12772" y="17128"/>
                    <a:pt x="12749" y="16983"/>
                    <a:pt x="12705" y="16838"/>
                  </a:cubicBezTo>
                  <a:cubicBezTo>
                    <a:pt x="13833" y="16324"/>
                    <a:pt x="14615" y="15196"/>
                    <a:pt x="14615" y="13877"/>
                  </a:cubicBezTo>
                  <a:cubicBezTo>
                    <a:pt x="14615" y="13084"/>
                    <a:pt x="14325" y="12380"/>
                    <a:pt x="13878" y="11821"/>
                  </a:cubicBezTo>
                  <a:cubicBezTo>
                    <a:pt x="14671" y="11486"/>
                    <a:pt x="15342" y="10961"/>
                    <a:pt x="15822" y="10257"/>
                  </a:cubicBezTo>
                  <a:cubicBezTo>
                    <a:pt x="15867" y="10201"/>
                    <a:pt x="15900" y="10145"/>
                    <a:pt x="15934" y="10089"/>
                  </a:cubicBezTo>
                  <a:cubicBezTo>
                    <a:pt x="16012" y="9967"/>
                    <a:pt x="16068" y="9844"/>
                    <a:pt x="16146" y="9721"/>
                  </a:cubicBezTo>
                  <a:cubicBezTo>
                    <a:pt x="16180" y="9620"/>
                    <a:pt x="16235" y="9520"/>
                    <a:pt x="16280" y="9419"/>
                  </a:cubicBezTo>
                  <a:cubicBezTo>
                    <a:pt x="16325" y="9341"/>
                    <a:pt x="16369" y="9229"/>
                    <a:pt x="16392" y="9129"/>
                  </a:cubicBezTo>
                  <a:cubicBezTo>
                    <a:pt x="16425" y="9050"/>
                    <a:pt x="16448" y="8983"/>
                    <a:pt x="16459" y="8894"/>
                  </a:cubicBezTo>
                  <a:cubicBezTo>
                    <a:pt x="16537" y="8659"/>
                    <a:pt x="16593" y="8425"/>
                    <a:pt x="16604" y="8168"/>
                  </a:cubicBezTo>
                  <a:cubicBezTo>
                    <a:pt x="16604" y="8090"/>
                    <a:pt x="16615" y="8000"/>
                    <a:pt x="16615" y="7922"/>
                  </a:cubicBezTo>
                  <a:cubicBezTo>
                    <a:pt x="16626" y="7888"/>
                    <a:pt x="16626" y="7877"/>
                    <a:pt x="16626" y="7844"/>
                  </a:cubicBezTo>
                  <a:lnTo>
                    <a:pt x="16626" y="7698"/>
                  </a:lnTo>
                  <a:cubicBezTo>
                    <a:pt x="16626" y="5218"/>
                    <a:pt x="14638" y="3229"/>
                    <a:pt x="12157" y="3207"/>
                  </a:cubicBezTo>
                  <a:cubicBezTo>
                    <a:pt x="11766" y="3207"/>
                    <a:pt x="11397" y="3285"/>
                    <a:pt x="11040" y="3363"/>
                  </a:cubicBezTo>
                  <a:cubicBezTo>
                    <a:pt x="11152" y="3084"/>
                    <a:pt x="11230" y="2782"/>
                    <a:pt x="11230" y="2447"/>
                  </a:cubicBezTo>
                  <a:cubicBezTo>
                    <a:pt x="11230" y="1084"/>
                    <a:pt x="10168" y="0"/>
                    <a:pt x="8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5741225" y="719000"/>
              <a:ext cx="554250" cy="965400"/>
            </a:xfrm>
            <a:custGeom>
              <a:rect b="b" l="l" r="r" t="t"/>
              <a:pathLst>
                <a:path extrusionOk="0" h="19308" w="11085">
                  <a:moveTo>
                    <a:pt x="6638" y="0"/>
                  </a:moveTo>
                  <a:cubicBezTo>
                    <a:pt x="6247" y="0"/>
                    <a:pt x="5867" y="78"/>
                    <a:pt x="5520" y="157"/>
                  </a:cubicBezTo>
                  <a:cubicBezTo>
                    <a:pt x="5800" y="313"/>
                    <a:pt x="6057" y="492"/>
                    <a:pt x="6302" y="659"/>
                  </a:cubicBezTo>
                  <a:cubicBezTo>
                    <a:pt x="7487" y="1531"/>
                    <a:pt x="8068" y="2849"/>
                    <a:pt x="8068" y="4156"/>
                  </a:cubicBezTo>
                  <a:cubicBezTo>
                    <a:pt x="8068" y="5777"/>
                    <a:pt x="7196" y="7352"/>
                    <a:pt x="5498" y="8033"/>
                  </a:cubicBezTo>
                  <a:cubicBezTo>
                    <a:pt x="6247" y="8983"/>
                    <a:pt x="6660" y="10078"/>
                    <a:pt x="6503" y="11430"/>
                  </a:cubicBezTo>
                  <a:lnTo>
                    <a:pt x="6503" y="11475"/>
                  </a:lnTo>
                  <a:cubicBezTo>
                    <a:pt x="6363" y="13113"/>
                    <a:pt x="4929" y="14256"/>
                    <a:pt x="3364" y="14256"/>
                  </a:cubicBezTo>
                  <a:cubicBezTo>
                    <a:pt x="3061" y="14256"/>
                    <a:pt x="2752" y="14213"/>
                    <a:pt x="2448" y="14123"/>
                  </a:cubicBezTo>
                  <a:cubicBezTo>
                    <a:pt x="2224" y="14067"/>
                    <a:pt x="2001" y="13966"/>
                    <a:pt x="1777" y="13855"/>
                  </a:cubicBezTo>
                  <a:cubicBezTo>
                    <a:pt x="1652" y="13834"/>
                    <a:pt x="1534" y="13824"/>
                    <a:pt x="1423" y="13824"/>
                  </a:cubicBezTo>
                  <a:cubicBezTo>
                    <a:pt x="818" y="13824"/>
                    <a:pt x="442" y="14134"/>
                    <a:pt x="291" y="14748"/>
                  </a:cubicBezTo>
                  <a:cubicBezTo>
                    <a:pt x="113" y="15050"/>
                    <a:pt x="1" y="15385"/>
                    <a:pt x="1" y="15754"/>
                  </a:cubicBezTo>
                  <a:cubicBezTo>
                    <a:pt x="1" y="16782"/>
                    <a:pt x="839" y="17620"/>
                    <a:pt x="1856" y="17620"/>
                  </a:cubicBezTo>
                  <a:cubicBezTo>
                    <a:pt x="1923" y="17620"/>
                    <a:pt x="1978" y="17598"/>
                    <a:pt x="2057" y="17598"/>
                  </a:cubicBezTo>
                  <a:cubicBezTo>
                    <a:pt x="2023" y="17698"/>
                    <a:pt x="2012" y="17810"/>
                    <a:pt x="2012" y="17922"/>
                  </a:cubicBezTo>
                  <a:cubicBezTo>
                    <a:pt x="2012" y="18693"/>
                    <a:pt x="2626" y="19307"/>
                    <a:pt x="3397" y="19307"/>
                  </a:cubicBezTo>
                  <a:cubicBezTo>
                    <a:pt x="4157" y="19307"/>
                    <a:pt x="4772" y="18693"/>
                    <a:pt x="4772" y="17922"/>
                  </a:cubicBezTo>
                  <a:cubicBezTo>
                    <a:pt x="4772" y="17877"/>
                    <a:pt x="4772" y="17843"/>
                    <a:pt x="4760" y="17799"/>
                  </a:cubicBezTo>
                  <a:cubicBezTo>
                    <a:pt x="5409" y="17542"/>
                    <a:pt x="5855" y="16950"/>
                    <a:pt x="5855" y="16223"/>
                  </a:cubicBezTo>
                  <a:cubicBezTo>
                    <a:pt x="5855" y="16011"/>
                    <a:pt x="5800" y="15788"/>
                    <a:pt x="5721" y="15609"/>
                  </a:cubicBezTo>
                  <a:cubicBezTo>
                    <a:pt x="6559" y="15575"/>
                    <a:pt x="7230" y="14894"/>
                    <a:pt x="7230" y="14056"/>
                  </a:cubicBezTo>
                  <a:cubicBezTo>
                    <a:pt x="7230" y="13910"/>
                    <a:pt x="7207" y="13765"/>
                    <a:pt x="7163" y="13620"/>
                  </a:cubicBezTo>
                  <a:cubicBezTo>
                    <a:pt x="8291" y="13106"/>
                    <a:pt x="9073" y="11978"/>
                    <a:pt x="9073" y="10659"/>
                  </a:cubicBezTo>
                  <a:cubicBezTo>
                    <a:pt x="9073" y="9866"/>
                    <a:pt x="8783" y="9162"/>
                    <a:pt x="8336" y="8603"/>
                  </a:cubicBezTo>
                  <a:cubicBezTo>
                    <a:pt x="9129" y="8268"/>
                    <a:pt x="9800" y="7743"/>
                    <a:pt x="10280" y="7039"/>
                  </a:cubicBezTo>
                  <a:cubicBezTo>
                    <a:pt x="10325" y="6983"/>
                    <a:pt x="10347" y="6927"/>
                    <a:pt x="10392" y="6871"/>
                  </a:cubicBezTo>
                  <a:cubicBezTo>
                    <a:pt x="10470" y="6749"/>
                    <a:pt x="10526" y="6626"/>
                    <a:pt x="10604" y="6503"/>
                  </a:cubicBezTo>
                  <a:cubicBezTo>
                    <a:pt x="10638" y="6402"/>
                    <a:pt x="10693" y="6302"/>
                    <a:pt x="10738" y="6201"/>
                  </a:cubicBezTo>
                  <a:cubicBezTo>
                    <a:pt x="10783" y="6123"/>
                    <a:pt x="10827" y="6011"/>
                    <a:pt x="10850" y="5911"/>
                  </a:cubicBezTo>
                  <a:cubicBezTo>
                    <a:pt x="10883" y="5832"/>
                    <a:pt x="10906" y="5765"/>
                    <a:pt x="10917" y="5676"/>
                  </a:cubicBezTo>
                  <a:cubicBezTo>
                    <a:pt x="10995" y="5441"/>
                    <a:pt x="11051" y="5207"/>
                    <a:pt x="11062" y="4950"/>
                  </a:cubicBezTo>
                  <a:cubicBezTo>
                    <a:pt x="11062" y="4872"/>
                    <a:pt x="11073" y="4782"/>
                    <a:pt x="11073" y="4704"/>
                  </a:cubicBezTo>
                  <a:cubicBezTo>
                    <a:pt x="11084" y="4670"/>
                    <a:pt x="11084" y="4659"/>
                    <a:pt x="11084" y="4626"/>
                  </a:cubicBezTo>
                  <a:lnTo>
                    <a:pt x="11084" y="4480"/>
                  </a:lnTo>
                  <a:cubicBezTo>
                    <a:pt x="11084" y="2000"/>
                    <a:pt x="9096" y="11"/>
                    <a:pt x="6638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5604375" y="1750250"/>
              <a:ext cx="600600" cy="135250"/>
            </a:xfrm>
            <a:custGeom>
              <a:rect b="b" l="l" r="r" t="t"/>
              <a:pathLst>
                <a:path extrusionOk="0" h="2705" w="12012">
                  <a:moveTo>
                    <a:pt x="1408" y="0"/>
                  </a:moveTo>
                  <a:cubicBezTo>
                    <a:pt x="626" y="0"/>
                    <a:pt x="0" y="593"/>
                    <a:pt x="0" y="1341"/>
                  </a:cubicBezTo>
                  <a:lnTo>
                    <a:pt x="0" y="1364"/>
                  </a:lnTo>
                  <a:cubicBezTo>
                    <a:pt x="0" y="2101"/>
                    <a:pt x="626" y="2704"/>
                    <a:pt x="1408" y="2704"/>
                  </a:cubicBezTo>
                  <a:lnTo>
                    <a:pt x="10604" y="2704"/>
                  </a:lnTo>
                  <a:cubicBezTo>
                    <a:pt x="11363" y="2704"/>
                    <a:pt x="12011" y="2123"/>
                    <a:pt x="12011" y="1364"/>
                  </a:cubicBezTo>
                  <a:lnTo>
                    <a:pt x="12011" y="1341"/>
                  </a:lnTo>
                  <a:cubicBezTo>
                    <a:pt x="12011" y="593"/>
                    <a:pt x="11386" y="0"/>
                    <a:pt x="106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5290975" y="4412800"/>
              <a:ext cx="1241350" cy="44700"/>
            </a:xfrm>
            <a:custGeom>
              <a:rect b="b" l="l" r="r" t="t"/>
              <a:pathLst>
                <a:path extrusionOk="0" h="894" w="24827">
                  <a:moveTo>
                    <a:pt x="447" y="0"/>
                  </a:moveTo>
                  <a:cubicBezTo>
                    <a:pt x="190" y="0"/>
                    <a:pt x="0" y="190"/>
                    <a:pt x="0" y="447"/>
                  </a:cubicBezTo>
                  <a:cubicBezTo>
                    <a:pt x="0" y="693"/>
                    <a:pt x="190" y="894"/>
                    <a:pt x="447" y="894"/>
                  </a:cubicBezTo>
                  <a:lnTo>
                    <a:pt x="24380" y="894"/>
                  </a:lnTo>
                  <a:cubicBezTo>
                    <a:pt x="24626" y="894"/>
                    <a:pt x="24827" y="693"/>
                    <a:pt x="24827" y="447"/>
                  </a:cubicBezTo>
                  <a:cubicBezTo>
                    <a:pt x="24827" y="190"/>
                    <a:pt x="24614" y="0"/>
                    <a:pt x="24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5344025" y="3941850"/>
              <a:ext cx="1135250" cy="159250"/>
            </a:xfrm>
            <a:custGeom>
              <a:rect b="b" l="l" r="r" t="t"/>
              <a:pathLst>
                <a:path extrusionOk="0" h="3185" w="22705">
                  <a:moveTo>
                    <a:pt x="2403" y="0"/>
                  </a:moveTo>
                  <a:cubicBezTo>
                    <a:pt x="1073" y="0"/>
                    <a:pt x="1" y="1084"/>
                    <a:pt x="1" y="2402"/>
                  </a:cubicBezTo>
                  <a:lnTo>
                    <a:pt x="1" y="3185"/>
                  </a:lnTo>
                  <a:lnTo>
                    <a:pt x="22704" y="3185"/>
                  </a:lnTo>
                  <a:lnTo>
                    <a:pt x="22704" y="2402"/>
                  </a:lnTo>
                  <a:cubicBezTo>
                    <a:pt x="22704" y="1095"/>
                    <a:pt x="21632" y="0"/>
                    <a:pt x="203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5435075" y="3994350"/>
              <a:ext cx="52050" cy="52000"/>
            </a:xfrm>
            <a:custGeom>
              <a:rect b="b" l="l" r="r" t="t"/>
              <a:pathLst>
                <a:path extrusionOk="0" h="1040" w="1041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56926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5563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16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59501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4" y="1"/>
                  </a:moveTo>
                  <a:cubicBezTo>
                    <a:pt x="224" y="1"/>
                    <a:pt x="0" y="235"/>
                    <a:pt x="0" y="514"/>
                  </a:cubicBezTo>
                  <a:cubicBezTo>
                    <a:pt x="0" y="816"/>
                    <a:pt x="235" y="1040"/>
                    <a:pt x="514" y="1040"/>
                  </a:cubicBezTo>
                  <a:cubicBezTo>
                    <a:pt x="805" y="1040"/>
                    <a:pt x="1028" y="794"/>
                    <a:pt x="1028" y="514"/>
                  </a:cubicBezTo>
                  <a:cubicBezTo>
                    <a:pt x="1028" y="224"/>
                    <a:pt x="794" y="1"/>
                    <a:pt x="514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5821675" y="3994350"/>
              <a:ext cx="51450" cy="52000"/>
            </a:xfrm>
            <a:custGeom>
              <a:rect b="b" l="l" r="r" t="t"/>
              <a:pathLst>
                <a:path extrusionOk="0" h="1040" w="1029">
                  <a:moveTo>
                    <a:pt x="515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35" y="1040"/>
                    <a:pt x="515" y="1040"/>
                  </a:cubicBezTo>
                  <a:cubicBezTo>
                    <a:pt x="805" y="1040"/>
                    <a:pt x="1029" y="794"/>
                    <a:pt x="1029" y="514"/>
                  </a:cubicBezTo>
                  <a:cubicBezTo>
                    <a:pt x="1029" y="224"/>
                    <a:pt x="794" y="1"/>
                    <a:pt x="51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607812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5" y="1"/>
                  </a:moveTo>
                  <a:cubicBezTo>
                    <a:pt x="235" y="1"/>
                    <a:pt x="0" y="235"/>
                    <a:pt x="0" y="514"/>
                  </a:cubicBezTo>
                  <a:cubicBezTo>
                    <a:pt x="0" y="816"/>
                    <a:pt x="246" y="1040"/>
                    <a:pt x="525" y="1040"/>
                  </a:cubicBezTo>
                  <a:cubicBezTo>
                    <a:pt x="816" y="1040"/>
                    <a:pt x="1039" y="794"/>
                    <a:pt x="1039" y="514"/>
                  </a:cubicBezTo>
                  <a:cubicBezTo>
                    <a:pt x="1039" y="224"/>
                    <a:pt x="805" y="1"/>
                    <a:pt x="525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63350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47" y="1040"/>
                    <a:pt x="526" y="1040"/>
                  </a:cubicBezTo>
                  <a:cubicBezTo>
                    <a:pt x="816" y="1040"/>
                    <a:pt x="1040" y="794"/>
                    <a:pt x="1040" y="514"/>
                  </a:cubicBezTo>
                  <a:cubicBezTo>
                    <a:pt x="1040" y="224"/>
                    <a:pt x="805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6206575" y="3994350"/>
              <a:ext cx="52000" cy="52000"/>
            </a:xfrm>
            <a:custGeom>
              <a:rect b="b" l="l" r="r" t="t"/>
              <a:pathLst>
                <a:path extrusionOk="0" h="1040" w="1040">
                  <a:moveTo>
                    <a:pt x="526" y="1"/>
                  </a:moveTo>
                  <a:cubicBezTo>
                    <a:pt x="224" y="1"/>
                    <a:pt x="1" y="235"/>
                    <a:pt x="1" y="514"/>
                  </a:cubicBezTo>
                  <a:cubicBezTo>
                    <a:pt x="1" y="816"/>
                    <a:pt x="224" y="1040"/>
                    <a:pt x="526" y="1040"/>
                  </a:cubicBezTo>
                  <a:cubicBezTo>
                    <a:pt x="817" y="1040"/>
                    <a:pt x="1040" y="794"/>
                    <a:pt x="1040" y="514"/>
                  </a:cubicBezTo>
                  <a:cubicBezTo>
                    <a:pt x="1040" y="224"/>
                    <a:pt x="817" y="1"/>
                    <a:pt x="526" y="1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" name="Google Shape;928;p43"/>
          <p:cNvSpPr/>
          <p:nvPr/>
        </p:nvSpPr>
        <p:spPr>
          <a:xfrm>
            <a:off x="771003" y="5399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9" name="Google Shape;929;p43"/>
          <p:cNvGrpSpPr/>
          <p:nvPr/>
        </p:nvGrpSpPr>
        <p:grpSpPr>
          <a:xfrm>
            <a:off x="-1915200" y="1029540"/>
            <a:ext cx="3829920" cy="3790440"/>
            <a:chOff x="1655275" y="1296050"/>
            <a:chExt cx="3191600" cy="3158700"/>
          </a:xfrm>
        </p:grpSpPr>
        <p:sp>
          <p:nvSpPr>
            <p:cNvPr id="930" name="Google Shape;930;p43"/>
            <p:cNvSpPr/>
            <p:nvPr/>
          </p:nvSpPr>
          <p:spPr>
            <a:xfrm>
              <a:off x="1655275" y="4413900"/>
              <a:ext cx="3191600" cy="40850"/>
            </a:xfrm>
            <a:custGeom>
              <a:rect b="b" l="l" r="r" t="t"/>
              <a:pathLst>
                <a:path extrusionOk="0" h="817" w="63832">
                  <a:moveTo>
                    <a:pt x="436" y="0"/>
                  </a:moveTo>
                  <a:cubicBezTo>
                    <a:pt x="201" y="0"/>
                    <a:pt x="0" y="179"/>
                    <a:pt x="0" y="403"/>
                  </a:cubicBezTo>
                  <a:cubicBezTo>
                    <a:pt x="0" y="637"/>
                    <a:pt x="201" y="816"/>
                    <a:pt x="436" y="816"/>
                  </a:cubicBezTo>
                  <a:lnTo>
                    <a:pt x="63396" y="816"/>
                  </a:lnTo>
                  <a:cubicBezTo>
                    <a:pt x="63631" y="816"/>
                    <a:pt x="63832" y="637"/>
                    <a:pt x="63832" y="403"/>
                  </a:cubicBezTo>
                  <a:cubicBezTo>
                    <a:pt x="63832" y="179"/>
                    <a:pt x="63631" y="0"/>
                    <a:pt x="63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1836825" y="3550200"/>
              <a:ext cx="501700" cy="863750"/>
            </a:xfrm>
            <a:custGeom>
              <a:rect b="b" l="l" r="r" t="t"/>
              <a:pathLst>
                <a:path extrusionOk="0" h="17275" w="10034">
                  <a:moveTo>
                    <a:pt x="10034" y="1"/>
                  </a:moveTo>
                  <a:lnTo>
                    <a:pt x="1" y="6660"/>
                  </a:lnTo>
                  <a:lnTo>
                    <a:pt x="1" y="17274"/>
                  </a:lnTo>
                  <a:lnTo>
                    <a:pt x="10034" y="17274"/>
                  </a:lnTo>
                  <a:lnTo>
                    <a:pt x="100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4345175" y="3854700"/>
              <a:ext cx="320150" cy="559250"/>
            </a:xfrm>
            <a:custGeom>
              <a:rect b="b" l="l" r="r" t="t"/>
              <a:pathLst>
                <a:path extrusionOk="0" h="11185" w="6403">
                  <a:moveTo>
                    <a:pt x="0" y="0"/>
                  </a:moveTo>
                  <a:lnTo>
                    <a:pt x="0" y="11184"/>
                  </a:lnTo>
                  <a:lnTo>
                    <a:pt x="6403" y="11184"/>
                  </a:lnTo>
                  <a:lnTo>
                    <a:pt x="6403" y="39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2325625" y="3271450"/>
              <a:ext cx="2032450" cy="1141950"/>
            </a:xfrm>
            <a:custGeom>
              <a:rect b="b" l="l" r="r" t="t"/>
              <a:pathLst>
                <a:path extrusionOk="0" h="22839" w="40649">
                  <a:moveTo>
                    <a:pt x="1" y="1"/>
                  </a:moveTo>
                  <a:lnTo>
                    <a:pt x="1" y="22838"/>
                  </a:lnTo>
                  <a:lnTo>
                    <a:pt x="40648" y="2283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1895475" y="390720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1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19010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0" y="1"/>
                  </a:moveTo>
                  <a:lnTo>
                    <a:pt x="0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1901075" y="3911100"/>
              <a:ext cx="107850" cy="122400"/>
            </a:xfrm>
            <a:custGeom>
              <a:rect b="b" l="l" r="r" t="t"/>
              <a:pathLst>
                <a:path extrusionOk="0" h="2448" w="2157">
                  <a:moveTo>
                    <a:pt x="1431" y="1"/>
                  </a:moveTo>
                  <a:lnTo>
                    <a:pt x="0" y="1364"/>
                  </a:lnTo>
                  <a:lnTo>
                    <a:pt x="0" y="2448"/>
                  </a:lnTo>
                  <a:lnTo>
                    <a:pt x="2157" y="425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1901075" y="3964200"/>
              <a:ext cx="107850" cy="105050"/>
            </a:xfrm>
            <a:custGeom>
              <a:rect b="b" l="l" r="r" t="t"/>
              <a:pathLst>
                <a:path extrusionOk="0" h="2101" w="2157">
                  <a:moveTo>
                    <a:pt x="2157" y="0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1895475" y="4125650"/>
              <a:ext cx="119050" cy="165950"/>
            </a:xfrm>
            <a:custGeom>
              <a:rect b="b" l="l" r="r" t="t"/>
              <a:pathLst>
                <a:path extrusionOk="0" h="3319" w="2381">
                  <a:moveTo>
                    <a:pt x="1" y="0"/>
                  </a:moveTo>
                  <a:lnTo>
                    <a:pt x="1" y="3319"/>
                  </a:lnTo>
                  <a:lnTo>
                    <a:pt x="2381" y="3319"/>
                  </a:lnTo>
                  <a:lnTo>
                    <a:pt x="2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19010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0" y="1"/>
                  </a:moveTo>
                  <a:lnTo>
                    <a:pt x="0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1901075" y="4130100"/>
              <a:ext cx="107850" cy="121850"/>
            </a:xfrm>
            <a:custGeom>
              <a:rect b="b" l="l" r="r" t="t"/>
              <a:pathLst>
                <a:path extrusionOk="0" h="2437" w="2157">
                  <a:moveTo>
                    <a:pt x="1431" y="1"/>
                  </a:moveTo>
                  <a:lnTo>
                    <a:pt x="0" y="1352"/>
                  </a:lnTo>
                  <a:lnTo>
                    <a:pt x="0" y="2436"/>
                  </a:lnTo>
                  <a:lnTo>
                    <a:pt x="2157" y="414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1836825" y="3558600"/>
              <a:ext cx="488850" cy="336900"/>
            </a:xfrm>
            <a:custGeom>
              <a:rect b="b" l="l" r="r" t="t"/>
              <a:pathLst>
                <a:path extrusionOk="0" h="6738" w="9777">
                  <a:moveTo>
                    <a:pt x="9777" y="1"/>
                  </a:moveTo>
                  <a:lnTo>
                    <a:pt x="1" y="6492"/>
                  </a:lnTo>
                  <a:lnTo>
                    <a:pt x="1" y="6738"/>
                  </a:lnTo>
                  <a:lnTo>
                    <a:pt x="9777" y="939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4394325" y="4156900"/>
              <a:ext cx="238050" cy="257050"/>
            </a:xfrm>
            <a:custGeom>
              <a:rect b="b" l="l" r="r" t="t"/>
              <a:pathLst>
                <a:path extrusionOk="0" h="5141" w="4761">
                  <a:moveTo>
                    <a:pt x="1" y="1"/>
                  </a:moveTo>
                  <a:lnTo>
                    <a:pt x="1" y="5140"/>
                  </a:lnTo>
                  <a:lnTo>
                    <a:pt x="4760" y="5140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4358025" y="3863050"/>
              <a:ext cx="307300" cy="202850"/>
            </a:xfrm>
            <a:custGeom>
              <a:rect b="b" l="l" r="r" t="t"/>
              <a:pathLst>
                <a:path extrusionOk="0" h="4057" w="6146">
                  <a:moveTo>
                    <a:pt x="0" y="1"/>
                  </a:moveTo>
                  <a:lnTo>
                    <a:pt x="0" y="492"/>
                  </a:lnTo>
                  <a:lnTo>
                    <a:pt x="6146" y="4057"/>
                  </a:lnTo>
                  <a:lnTo>
                    <a:pt x="6146" y="37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3774225" y="2094400"/>
              <a:ext cx="285500" cy="1124050"/>
            </a:xfrm>
            <a:custGeom>
              <a:rect b="b" l="l" r="r" t="t"/>
              <a:pathLst>
                <a:path extrusionOk="0" h="22481" w="5710">
                  <a:moveTo>
                    <a:pt x="570" y="0"/>
                  </a:moveTo>
                  <a:lnTo>
                    <a:pt x="526" y="1274"/>
                  </a:lnTo>
                  <a:lnTo>
                    <a:pt x="1" y="22480"/>
                  </a:lnTo>
                  <a:lnTo>
                    <a:pt x="5710" y="22480"/>
                  </a:lnTo>
                  <a:lnTo>
                    <a:pt x="5207" y="2514"/>
                  </a:lnTo>
                  <a:lnTo>
                    <a:pt x="51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3800475" y="2094400"/>
              <a:ext cx="234150" cy="125700"/>
            </a:xfrm>
            <a:custGeom>
              <a:rect b="b" l="l" r="r" t="t"/>
              <a:pathLst>
                <a:path extrusionOk="0" h="2514" w="4683">
                  <a:moveTo>
                    <a:pt x="45" y="0"/>
                  </a:moveTo>
                  <a:lnTo>
                    <a:pt x="1" y="1274"/>
                  </a:lnTo>
                  <a:lnTo>
                    <a:pt x="4682" y="2514"/>
                  </a:lnTo>
                  <a:lnTo>
                    <a:pt x="4626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3724525" y="2060850"/>
              <a:ext cx="385500" cy="86650"/>
            </a:xfrm>
            <a:custGeom>
              <a:rect b="b" l="l" r="r" t="t"/>
              <a:pathLst>
                <a:path extrusionOk="0" h="1733" w="7710">
                  <a:moveTo>
                    <a:pt x="905" y="1"/>
                  </a:moveTo>
                  <a:cubicBezTo>
                    <a:pt x="402" y="1"/>
                    <a:pt x="0" y="381"/>
                    <a:pt x="0" y="850"/>
                  </a:cubicBezTo>
                  <a:lnTo>
                    <a:pt x="0" y="883"/>
                  </a:lnTo>
                  <a:cubicBezTo>
                    <a:pt x="0" y="1353"/>
                    <a:pt x="402" y="1732"/>
                    <a:pt x="905" y="1732"/>
                  </a:cubicBezTo>
                  <a:lnTo>
                    <a:pt x="6805" y="1732"/>
                  </a:lnTo>
                  <a:cubicBezTo>
                    <a:pt x="7285" y="1732"/>
                    <a:pt x="7698" y="1341"/>
                    <a:pt x="7710" y="861"/>
                  </a:cubicBezTo>
                  <a:lnTo>
                    <a:pt x="7710" y="850"/>
                  </a:lnTo>
                  <a:cubicBezTo>
                    <a:pt x="7710" y="369"/>
                    <a:pt x="7307" y="1"/>
                    <a:pt x="68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2325625" y="3271450"/>
              <a:ext cx="293900" cy="119050"/>
            </a:xfrm>
            <a:custGeom>
              <a:rect b="b" l="l" r="r" t="t"/>
              <a:pathLst>
                <a:path extrusionOk="0" h="2381" w="5878">
                  <a:moveTo>
                    <a:pt x="1" y="1"/>
                  </a:moveTo>
                  <a:lnTo>
                    <a:pt x="1" y="2380"/>
                  </a:lnTo>
                  <a:lnTo>
                    <a:pt x="5878" y="2380"/>
                  </a:lnTo>
                  <a:lnTo>
                    <a:pt x="58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3406625" y="3271450"/>
              <a:ext cx="951450" cy="119050"/>
            </a:xfrm>
            <a:custGeom>
              <a:rect b="b" l="l" r="r" t="t"/>
              <a:pathLst>
                <a:path extrusionOk="0" h="2381" w="19029">
                  <a:moveTo>
                    <a:pt x="1" y="1"/>
                  </a:moveTo>
                  <a:lnTo>
                    <a:pt x="1" y="2380"/>
                  </a:lnTo>
                  <a:lnTo>
                    <a:pt x="19028" y="2380"/>
                  </a:lnTo>
                  <a:lnTo>
                    <a:pt x="1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2619475" y="2952450"/>
              <a:ext cx="787200" cy="491100"/>
            </a:xfrm>
            <a:custGeom>
              <a:rect b="b" l="l" r="r" t="t"/>
              <a:pathLst>
                <a:path extrusionOk="0" h="9822" w="15744">
                  <a:moveTo>
                    <a:pt x="7766" y="1"/>
                  </a:moveTo>
                  <a:lnTo>
                    <a:pt x="1" y="4917"/>
                  </a:lnTo>
                  <a:lnTo>
                    <a:pt x="1" y="9822"/>
                  </a:lnTo>
                  <a:lnTo>
                    <a:pt x="15744" y="9822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3599925" y="3270900"/>
              <a:ext cx="633550" cy="59900"/>
            </a:xfrm>
            <a:custGeom>
              <a:rect b="b" l="l" r="r" t="t"/>
              <a:pathLst>
                <a:path extrusionOk="0" h="1198" w="12671">
                  <a:moveTo>
                    <a:pt x="559" y="0"/>
                  </a:moveTo>
                  <a:lnTo>
                    <a:pt x="559" y="12"/>
                  </a:lnTo>
                  <a:lnTo>
                    <a:pt x="157" y="615"/>
                  </a:lnTo>
                  <a:cubicBezTo>
                    <a:pt x="1" y="838"/>
                    <a:pt x="258" y="1073"/>
                    <a:pt x="637" y="1095"/>
                  </a:cubicBezTo>
                  <a:cubicBezTo>
                    <a:pt x="2278" y="1164"/>
                    <a:pt x="3984" y="1198"/>
                    <a:pt x="5749" y="1198"/>
                  </a:cubicBezTo>
                  <a:cubicBezTo>
                    <a:pt x="7721" y="1198"/>
                    <a:pt x="9767" y="1156"/>
                    <a:pt x="11878" y="1073"/>
                  </a:cubicBezTo>
                  <a:cubicBezTo>
                    <a:pt x="12123" y="1062"/>
                    <a:pt x="12336" y="950"/>
                    <a:pt x="12391" y="794"/>
                  </a:cubicBezTo>
                  <a:lnTo>
                    <a:pt x="12671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3640175" y="3206650"/>
              <a:ext cx="553650" cy="97800"/>
            </a:xfrm>
            <a:custGeom>
              <a:rect b="b" l="l" r="r" t="t"/>
              <a:pathLst>
                <a:path extrusionOk="0" h="1956" w="11073">
                  <a:moveTo>
                    <a:pt x="2045" y="1"/>
                  </a:moveTo>
                  <a:cubicBezTo>
                    <a:pt x="916" y="1"/>
                    <a:pt x="0" y="872"/>
                    <a:pt x="0" y="1945"/>
                  </a:cubicBezTo>
                  <a:lnTo>
                    <a:pt x="0" y="1956"/>
                  </a:lnTo>
                  <a:lnTo>
                    <a:pt x="11073" y="1956"/>
                  </a:lnTo>
                  <a:lnTo>
                    <a:pt x="11073" y="1945"/>
                  </a:lnTo>
                  <a:cubicBezTo>
                    <a:pt x="11073" y="872"/>
                    <a:pt x="10145" y="1"/>
                    <a:pt x="90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2344625" y="4264200"/>
              <a:ext cx="2012900" cy="45300"/>
            </a:xfrm>
            <a:custGeom>
              <a:rect b="b" l="l" r="r" t="t"/>
              <a:pathLst>
                <a:path extrusionOk="0" h="906" w="40258">
                  <a:moveTo>
                    <a:pt x="1" y="0"/>
                  </a:moveTo>
                  <a:lnTo>
                    <a:pt x="1" y="905"/>
                  </a:lnTo>
                  <a:lnTo>
                    <a:pt x="40257" y="905"/>
                  </a:lnTo>
                  <a:lnTo>
                    <a:pt x="402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25256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6" y="0"/>
                  </a:moveTo>
                  <a:cubicBezTo>
                    <a:pt x="2962" y="11"/>
                    <a:pt x="2291" y="224"/>
                    <a:pt x="1710" y="570"/>
                  </a:cubicBezTo>
                  <a:lnTo>
                    <a:pt x="1465" y="738"/>
                  </a:lnTo>
                  <a:cubicBezTo>
                    <a:pt x="1040" y="1051"/>
                    <a:pt x="694" y="1419"/>
                    <a:pt x="448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13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10" y="10849"/>
                  </a:lnTo>
                  <a:lnTo>
                    <a:pt x="7610" y="3542"/>
                  </a:lnTo>
                  <a:cubicBezTo>
                    <a:pt x="7610" y="3028"/>
                    <a:pt x="7498" y="2537"/>
                    <a:pt x="7263" y="2112"/>
                  </a:cubicBezTo>
                  <a:cubicBezTo>
                    <a:pt x="7219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4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253737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02" y="1967"/>
                  </a:cubicBezTo>
                  <a:cubicBezTo>
                    <a:pt x="112" y="2369"/>
                    <a:pt x="1" y="2838"/>
                    <a:pt x="1" y="3319"/>
                  </a:cubicBezTo>
                  <a:lnTo>
                    <a:pt x="1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7" y="2838"/>
                    <a:pt x="7084" y="2615"/>
                  </a:cubicBezTo>
                  <a:cubicBezTo>
                    <a:pt x="7017" y="2403"/>
                    <a:pt x="6950" y="2179"/>
                    <a:pt x="6861" y="1978"/>
                  </a:cubicBezTo>
                  <a:cubicBezTo>
                    <a:pt x="6816" y="1911"/>
                    <a:pt x="6771" y="1822"/>
                    <a:pt x="6727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36" y="1196"/>
                    <a:pt x="6146" y="1006"/>
                  </a:cubicBezTo>
                  <a:cubicBezTo>
                    <a:pt x="6034" y="894"/>
                    <a:pt x="5900" y="794"/>
                    <a:pt x="5777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3" y="246"/>
                    <a:pt x="4660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2537375" y="3784300"/>
              <a:ext cx="357050" cy="509000"/>
            </a:xfrm>
            <a:custGeom>
              <a:rect b="b" l="l" r="r" t="t"/>
              <a:pathLst>
                <a:path extrusionOk="0" h="10180" w="7141">
                  <a:moveTo>
                    <a:pt x="3464" y="1967"/>
                  </a:moveTo>
                  <a:lnTo>
                    <a:pt x="3464" y="3877"/>
                  </a:lnTo>
                  <a:lnTo>
                    <a:pt x="1621" y="3877"/>
                  </a:lnTo>
                  <a:lnTo>
                    <a:pt x="1621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8" y="3877"/>
                  </a:lnTo>
                  <a:lnTo>
                    <a:pt x="3688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1" y="6034"/>
                  </a:lnTo>
                  <a:lnTo>
                    <a:pt x="1621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8" y="6034"/>
                  </a:lnTo>
                  <a:lnTo>
                    <a:pt x="3688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8" y="8179"/>
                  </a:lnTo>
                  <a:lnTo>
                    <a:pt x="3688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4" y="693"/>
                  </a:cubicBezTo>
                  <a:lnTo>
                    <a:pt x="1364" y="1755"/>
                  </a:lnTo>
                  <a:lnTo>
                    <a:pt x="414" y="1755"/>
                  </a:lnTo>
                  <a:cubicBezTo>
                    <a:pt x="380" y="1822"/>
                    <a:pt x="336" y="1911"/>
                    <a:pt x="291" y="1978"/>
                  </a:cubicBezTo>
                  <a:lnTo>
                    <a:pt x="1364" y="1978"/>
                  </a:lnTo>
                  <a:lnTo>
                    <a:pt x="1364" y="3900"/>
                  </a:lnTo>
                  <a:lnTo>
                    <a:pt x="1" y="3900"/>
                  </a:lnTo>
                  <a:lnTo>
                    <a:pt x="1" y="4123"/>
                  </a:lnTo>
                  <a:lnTo>
                    <a:pt x="1364" y="4123"/>
                  </a:lnTo>
                  <a:lnTo>
                    <a:pt x="1364" y="6034"/>
                  </a:lnTo>
                  <a:lnTo>
                    <a:pt x="1" y="6034"/>
                  </a:lnTo>
                  <a:lnTo>
                    <a:pt x="1" y="6257"/>
                  </a:lnTo>
                  <a:lnTo>
                    <a:pt x="1364" y="6257"/>
                  </a:lnTo>
                  <a:lnTo>
                    <a:pt x="1364" y="8168"/>
                  </a:lnTo>
                  <a:lnTo>
                    <a:pt x="1" y="8168"/>
                  </a:lnTo>
                  <a:lnTo>
                    <a:pt x="1" y="8391"/>
                  </a:lnTo>
                  <a:lnTo>
                    <a:pt x="1364" y="8391"/>
                  </a:lnTo>
                  <a:lnTo>
                    <a:pt x="1364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8" y="10157"/>
                  </a:lnTo>
                  <a:lnTo>
                    <a:pt x="3688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8" y="1755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257872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77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79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2537375" y="3791000"/>
              <a:ext cx="305650" cy="492800"/>
            </a:xfrm>
            <a:custGeom>
              <a:rect b="b" l="l" r="r" t="t"/>
              <a:pathLst>
                <a:path extrusionOk="0" h="9856" w="6113">
                  <a:moveTo>
                    <a:pt x="4648" y="1"/>
                  </a:moveTo>
                  <a:cubicBezTo>
                    <a:pt x="3151" y="2202"/>
                    <a:pt x="1498" y="4637"/>
                    <a:pt x="1" y="6838"/>
                  </a:cubicBezTo>
                  <a:lnTo>
                    <a:pt x="1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9" y="637"/>
                    <a:pt x="5766" y="548"/>
                  </a:cubicBezTo>
                  <a:cubicBezTo>
                    <a:pt x="5431" y="302"/>
                    <a:pt x="5051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315132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50" y="11"/>
                    <a:pt x="2280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36" y="1866"/>
                  </a:cubicBezTo>
                  <a:cubicBezTo>
                    <a:pt x="403" y="1944"/>
                    <a:pt x="358" y="2023"/>
                    <a:pt x="314" y="2112"/>
                  </a:cubicBezTo>
                  <a:cubicBezTo>
                    <a:pt x="101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98" y="2537"/>
                    <a:pt x="7252" y="2112"/>
                  </a:cubicBezTo>
                  <a:cubicBezTo>
                    <a:pt x="7218" y="2023"/>
                    <a:pt x="7174" y="1956"/>
                    <a:pt x="7129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3163625" y="3784300"/>
              <a:ext cx="357050" cy="508400"/>
            </a:xfrm>
            <a:custGeom>
              <a:rect b="b" l="l" r="r" t="t"/>
              <a:pathLst>
                <a:path extrusionOk="0" h="10168" w="7141">
                  <a:moveTo>
                    <a:pt x="3464" y="0"/>
                  </a:moveTo>
                  <a:cubicBezTo>
                    <a:pt x="2783" y="12"/>
                    <a:pt x="2146" y="202"/>
                    <a:pt x="1621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095" y="2838"/>
                    <a:pt x="7084" y="2615"/>
                  </a:cubicBezTo>
                  <a:cubicBezTo>
                    <a:pt x="7028" y="2403"/>
                    <a:pt x="6961" y="2179"/>
                    <a:pt x="6861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60" y="1643"/>
                  </a:cubicBezTo>
                  <a:cubicBezTo>
                    <a:pt x="6526" y="1408"/>
                    <a:pt x="6347" y="1196"/>
                    <a:pt x="6146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2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316307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64" y="1967"/>
                  </a:moveTo>
                  <a:lnTo>
                    <a:pt x="3464" y="3877"/>
                  </a:lnTo>
                  <a:lnTo>
                    <a:pt x="1620" y="3877"/>
                  </a:lnTo>
                  <a:lnTo>
                    <a:pt x="1620" y="1967"/>
                  </a:lnTo>
                  <a:close/>
                  <a:moveTo>
                    <a:pt x="5542" y="1967"/>
                  </a:moveTo>
                  <a:lnTo>
                    <a:pt x="5542" y="3877"/>
                  </a:lnTo>
                  <a:lnTo>
                    <a:pt x="3699" y="3877"/>
                  </a:lnTo>
                  <a:lnTo>
                    <a:pt x="3699" y="1967"/>
                  </a:lnTo>
                  <a:close/>
                  <a:moveTo>
                    <a:pt x="3464" y="4123"/>
                  </a:moveTo>
                  <a:lnTo>
                    <a:pt x="3464" y="6034"/>
                  </a:lnTo>
                  <a:lnTo>
                    <a:pt x="1620" y="6034"/>
                  </a:lnTo>
                  <a:lnTo>
                    <a:pt x="1620" y="4123"/>
                  </a:lnTo>
                  <a:close/>
                  <a:moveTo>
                    <a:pt x="5531" y="4112"/>
                  </a:moveTo>
                  <a:lnTo>
                    <a:pt x="5531" y="6034"/>
                  </a:lnTo>
                  <a:lnTo>
                    <a:pt x="3687" y="6034"/>
                  </a:lnTo>
                  <a:lnTo>
                    <a:pt x="3687" y="4112"/>
                  </a:lnTo>
                  <a:close/>
                  <a:moveTo>
                    <a:pt x="3464" y="6269"/>
                  </a:moveTo>
                  <a:lnTo>
                    <a:pt x="3464" y="8179"/>
                  </a:lnTo>
                  <a:lnTo>
                    <a:pt x="1620" y="8179"/>
                  </a:lnTo>
                  <a:lnTo>
                    <a:pt x="1620" y="6269"/>
                  </a:lnTo>
                  <a:close/>
                  <a:moveTo>
                    <a:pt x="5531" y="6269"/>
                  </a:moveTo>
                  <a:lnTo>
                    <a:pt x="5531" y="8179"/>
                  </a:lnTo>
                  <a:lnTo>
                    <a:pt x="3687" y="8179"/>
                  </a:lnTo>
                  <a:lnTo>
                    <a:pt x="3687" y="6269"/>
                  </a:lnTo>
                  <a:close/>
                  <a:moveTo>
                    <a:pt x="3442" y="0"/>
                  </a:moveTo>
                  <a:lnTo>
                    <a:pt x="3442" y="1755"/>
                  </a:lnTo>
                  <a:lnTo>
                    <a:pt x="1598" y="1755"/>
                  </a:lnTo>
                  <a:lnTo>
                    <a:pt x="1598" y="537"/>
                  </a:lnTo>
                  <a:cubicBezTo>
                    <a:pt x="1520" y="593"/>
                    <a:pt x="1430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69" y="1822"/>
                    <a:pt x="335" y="1911"/>
                    <a:pt x="291" y="1978"/>
                  </a:cubicBezTo>
                  <a:lnTo>
                    <a:pt x="1363" y="1978"/>
                  </a:lnTo>
                  <a:lnTo>
                    <a:pt x="1363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63" y="4123"/>
                  </a:lnTo>
                  <a:lnTo>
                    <a:pt x="1363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63" y="6257"/>
                  </a:lnTo>
                  <a:lnTo>
                    <a:pt x="1363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63" y="8391"/>
                  </a:lnTo>
                  <a:lnTo>
                    <a:pt x="1363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29" y="4123"/>
                  </a:lnTo>
                  <a:lnTo>
                    <a:pt x="7129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38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9" y="637"/>
                    <a:pt x="5609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32049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9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8" y="3431"/>
                    <a:pt x="6224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3163075" y="3791000"/>
              <a:ext cx="305600" cy="492800"/>
            </a:xfrm>
            <a:custGeom>
              <a:rect b="b" l="l" r="r" t="t"/>
              <a:pathLst>
                <a:path extrusionOk="0" h="9856" w="6112">
                  <a:moveTo>
                    <a:pt x="4648" y="1"/>
                  </a:moveTo>
                  <a:cubicBezTo>
                    <a:pt x="3151" y="2202"/>
                    <a:pt x="1486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12" y="861"/>
                  </a:cubicBezTo>
                  <a:cubicBezTo>
                    <a:pt x="6023" y="749"/>
                    <a:pt x="5888" y="637"/>
                    <a:pt x="5766" y="548"/>
                  </a:cubicBezTo>
                  <a:cubicBezTo>
                    <a:pt x="5430" y="302"/>
                    <a:pt x="5050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3777575" y="3767550"/>
              <a:ext cx="380500" cy="542500"/>
            </a:xfrm>
            <a:custGeom>
              <a:rect b="b" l="l" r="r" t="t"/>
              <a:pathLst>
                <a:path extrusionOk="0" h="10850" w="7610">
                  <a:moveTo>
                    <a:pt x="3665" y="0"/>
                  </a:moveTo>
                  <a:cubicBezTo>
                    <a:pt x="2961" y="11"/>
                    <a:pt x="2291" y="224"/>
                    <a:pt x="1710" y="570"/>
                  </a:cubicBezTo>
                  <a:lnTo>
                    <a:pt x="1464" y="738"/>
                  </a:lnTo>
                  <a:cubicBezTo>
                    <a:pt x="1040" y="1051"/>
                    <a:pt x="693" y="1419"/>
                    <a:pt x="448" y="1866"/>
                  </a:cubicBezTo>
                  <a:cubicBezTo>
                    <a:pt x="403" y="1944"/>
                    <a:pt x="358" y="2023"/>
                    <a:pt x="325" y="2112"/>
                  </a:cubicBezTo>
                  <a:cubicBezTo>
                    <a:pt x="112" y="2537"/>
                    <a:pt x="1" y="3028"/>
                    <a:pt x="1" y="3542"/>
                  </a:cubicBezTo>
                  <a:lnTo>
                    <a:pt x="1" y="10849"/>
                  </a:lnTo>
                  <a:lnTo>
                    <a:pt x="7609" y="10849"/>
                  </a:lnTo>
                  <a:lnTo>
                    <a:pt x="7609" y="3542"/>
                  </a:lnTo>
                  <a:cubicBezTo>
                    <a:pt x="7609" y="3028"/>
                    <a:pt x="7487" y="2537"/>
                    <a:pt x="7263" y="2112"/>
                  </a:cubicBezTo>
                  <a:cubicBezTo>
                    <a:pt x="7218" y="2023"/>
                    <a:pt x="7174" y="1956"/>
                    <a:pt x="7140" y="1866"/>
                  </a:cubicBezTo>
                  <a:cubicBezTo>
                    <a:pt x="6883" y="1419"/>
                    <a:pt x="6548" y="1051"/>
                    <a:pt x="6123" y="738"/>
                  </a:cubicBezTo>
                  <a:lnTo>
                    <a:pt x="5878" y="570"/>
                  </a:lnTo>
                  <a:cubicBezTo>
                    <a:pt x="5319" y="224"/>
                    <a:pt x="4649" y="11"/>
                    <a:pt x="3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3789325" y="3784300"/>
              <a:ext cx="357000" cy="508400"/>
            </a:xfrm>
            <a:custGeom>
              <a:rect b="b" l="l" r="r" t="t"/>
              <a:pathLst>
                <a:path extrusionOk="0" h="10168" w="7140">
                  <a:moveTo>
                    <a:pt x="3464" y="0"/>
                  </a:moveTo>
                  <a:cubicBezTo>
                    <a:pt x="2782" y="12"/>
                    <a:pt x="2145" y="202"/>
                    <a:pt x="1620" y="526"/>
                  </a:cubicBezTo>
                  <a:cubicBezTo>
                    <a:pt x="1531" y="570"/>
                    <a:pt x="1453" y="626"/>
                    <a:pt x="1386" y="682"/>
                  </a:cubicBezTo>
                  <a:cubicBezTo>
                    <a:pt x="995" y="961"/>
                    <a:pt x="671" y="1319"/>
                    <a:pt x="436" y="1743"/>
                  </a:cubicBezTo>
                  <a:cubicBezTo>
                    <a:pt x="380" y="1810"/>
                    <a:pt x="347" y="1878"/>
                    <a:pt x="313" y="1967"/>
                  </a:cubicBezTo>
                  <a:cubicBezTo>
                    <a:pt x="112" y="2369"/>
                    <a:pt x="0" y="2838"/>
                    <a:pt x="0" y="3319"/>
                  </a:cubicBezTo>
                  <a:lnTo>
                    <a:pt x="0" y="10168"/>
                  </a:lnTo>
                  <a:lnTo>
                    <a:pt x="7140" y="10168"/>
                  </a:lnTo>
                  <a:lnTo>
                    <a:pt x="7140" y="3319"/>
                  </a:lnTo>
                  <a:cubicBezTo>
                    <a:pt x="7140" y="3073"/>
                    <a:pt x="7106" y="2838"/>
                    <a:pt x="7084" y="2615"/>
                  </a:cubicBezTo>
                  <a:cubicBezTo>
                    <a:pt x="7028" y="2403"/>
                    <a:pt x="6961" y="2179"/>
                    <a:pt x="6860" y="1978"/>
                  </a:cubicBezTo>
                  <a:cubicBezTo>
                    <a:pt x="6816" y="1911"/>
                    <a:pt x="6771" y="1822"/>
                    <a:pt x="6738" y="1755"/>
                  </a:cubicBezTo>
                  <a:cubicBezTo>
                    <a:pt x="6704" y="1721"/>
                    <a:pt x="6693" y="1688"/>
                    <a:pt x="6659" y="1643"/>
                  </a:cubicBezTo>
                  <a:cubicBezTo>
                    <a:pt x="6525" y="1408"/>
                    <a:pt x="6347" y="1196"/>
                    <a:pt x="6145" y="1006"/>
                  </a:cubicBezTo>
                  <a:cubicBezTo>
                    <a:pt x="6034" y="894"/>
                    <a:pt x="5911" y="794"/>
                    <a:pt x="5788" y="693"/>
                  </a:cubicBezTo>
                  <a:cubicBezTo>
                    <a:pt x="5710" y="637"/>
                    <a:pt x="5631" y="593"/>
                    <a:pt x="5542" y="537"/>
                  </a:cubicBezTo>
                  <a:cubicBezTo>
                    <a:pt x="5263" y="380"/>
                    <a:pt x="4972" y="246"/>
                    <a:pt x="4671" y="146"/>
                  </a:cubicBezTo>
                  <a:cubicBezTo>
                    <a:pt x="4358" y="56"/>
                    <a:pt x="4034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3789325" y="3784300"/>
              <a:ext cx="357000" cy="509000"/>
            </a:xfrm>
            <a:custGeom>
              <a:rect b="b" l="l" r="r" t="t"/>
              <a:pathLst>
                <a:path extrusionOk="0" h="10180" w="7140">
                  <a:moveTo>
                    <a:pt x="3453" y="1967"/>
                  </a:moveTo>
                  <a:lnTo>
                    <a:pt x="3453" y="3877"/>
                  </a:lnTo>
                  <a:lnTo>
                    <a:pt x="1609" y="3877"/>
                  </a:lnTo>
                  <a:lnTo>
                    <a:pt x="1609" y="1967"/>
                  </a:lnTo>
                  <a:close/>
                  <a:moveTo>
                    <a:pt x="5531" y="1967"/>
                  </a:moveTo>
                  <a:lnTo>
                    <a:pt x="5531" y="3877"/>
                  </a:lnTo>
                  <a:lnTo>
                    <a:pt x="3687" y="3877"/>
                  </a:lnTo>
                  <a:lnTo>
                    <a:pt x="3687" y="1967"/>
                  </a:lnTo>
                  <a:close/>
                  <a:moveTo>
                    <a:pt x="3453" y="4123"/>
                  </a:moveTo>
                  <a:lnTo>
                    <a:pt x="3453" y="6034"/>
                  </a:lnTo>
                  <a:lnTo>
                    <a:pt x="1609" y="6034"/>
                  </a:lnTo>
                  <a:lnTo>
                    <a:pt x="1609" y="4123"/>
                  </a:lnTo>
                  <a:close/>
                  <a:moveTo>
                    <a:pt x="5520" y="4112"/>
                  </a:moveTo>
                  <a:lnTo>
                    <a:pt x="5520" y="6034"/>
                  </a:lnTo>
                  <a:lnTo>
                    <a:pt x="3676" y="6034"/>
                  </a:lnTo>
                  <a:lnTo>
                    <a:pt x="3676" y="4112"/>
                  </a:lnTo>
                  <a:close/>
                  <a:moveTo>
                    <a:pt x="3453" y="6269"/>
                  </a:moveTo>
                  <a:lnTo>
                    <a:pt x="3453" y="8179"/>
                  </a:lnTo>
                  <a:lnTo>
                    <a:pt x="1609" y="8179"/>
                  </a:lnTo>
                  <a:lnTo>
                    <a:pt x="1609" y="6269"/>
                  </a:lnTo>
                  <a:close/>
                  <a:moveTo>
                    <a:pt x="5520" y="6269"/>
                  </a:moveTo>
                  <a:lnTo>
                    <a:pt x="5520" y="8179"/>
                  </a:lnTo>
                  <a:lnTo>
                    <a:pt x="3676" y="8179"/>
                  </a:lnTo>
                  <a:lnTo>
                    <a:pt x="3676" y="6269"/>
                  </a:lnTo>
                  <a:close/>
                  <a:moveTo>
                    <a:pt x="3453" y="0"/>
                  </a:moveTo>
                  <a:lnTo>
                    <a:pt x="3453" y="1755"/>
                  </a:lnTo>
                  <a:lnTo>
                    <a:pt x="1609" y="1755"/>
                  </a:lnTo>
                  <a:lnTo>
                    <a:pt x="1609" y="537"/>
                  </a:lnTo>
                  <a:cubicBezTo>
                    <a:pt x="1520" y="593"/>
                    <a:pt x="1442" y="637"/>
                    <a:pt x="1363" y="693"/>
                  </a:cubicBezTo>
                  <a:lnTo>
                    <a:pt x="1363" y="1755"/>
                  </a:lnTo>
                  <a:lnTo>
                    <a:pt x="414" y="1755"/>
                  </a:lnTo>
                  <a:cubicBezTo>
                    <a:pt x="380" y="1822"/>
                    <a:pt x="335" y="1911"/>
                    <a:pt x="291" y="1978"/>
                  </a:cubicBezTo>
                  <a:lnTo>
                    <a:pt x="1375" y="1978"/>
                  </a:lnTo>
                  <a:lnTo>
                    <a:pt x="1375" y="3900"/>
                  </a:lnTo>
                  <a:lnTo>
                    <a:pt x="0" y="3900"/>
                  </a:lnTo>
                  <a:lnTo>
                    <a:pt x="0" y="4123"/>
                  </a:lnTo>
                  <a:lnTo>
                    <a:pt x="1375" y="4123"/>
                  </a:lnTo>
                  <a:lnTo>
                    <a:pt x="1375" y="6034"/>
                  </a:lnTo>
                  <a:lnTo>
                    <a:pt x="0" y="6034"/>
                  </a:lnTo>
                  <a:lnTo>
                    <a:pt x="0" y="6257"/>
                  </a:lnTo>
                  <a:lnTo>
                    <a:pt x="1375" y="6257"/>
                  </a:lnTo>
                  <a:lnTo>
                    <a:pt x="1375" y="8168"/>
                  </a:lnTo>
                  <a:lnTo>
                    <a:pt x="0" y="8168"/>
                  </a:lnTo>
                  <a:lnTo>
                    <a:pt x="0" y="8391"/>
                  </a:lnTo>
                  <a:lnTo>
                    <a:pt x="1375" y="8391"/>
                  </a:lnTo>
                  <a:lnTo>
                    <a:pt x="1375" y="10157"/>
                  </a:lnTo>
                  <a:lnTo>
                    <a:pt x="1609" y="10157"/>
                  </a:lnTo>
                  <a:lnTo>
                    <a:pt x="1609" y="8391"/>
                  </a:lnTo>
                  <a:lnTo>
                    <a:pt x="3453" y="8391"/>
                  </a:lnTo>
                  <a:lnTo>
                    <a:pt x="3453" y="10157"/>
                  </a:lnTo>
                  <a:lnTo>
                    <a:pt x="3687" y="10157"/>
                  </a:lnTo>
                  <a:lnTo>
                    <a:pt x="3687" y="8425"/>
                  </a:lnTo>
                  <a:lnTo>
                    <a:pt x="5531" y="8425"/>
                  </a:lnTo>
                  <a:lnTo>
                    <a:pt x="5531" y="10179"/>
                  </a:lnTo>
                  <a:lnTo>
                    <a:pt x="5766" y="10179"/>
                  </a:lnTo>
                  <a:lnTo>
                    <a:pt x="5766" y="8425"/>
                  </a:lnTo>
                  <a:lnTo>
                    <a:pt x="7140" y="8425"/>
                  </a:lnTo>
                  <a:lnTo>
                    <a:pt x="7140" y="8201"/>
                  </a:lnTo>
                  <a:lnTo>
                    <a:pt x="5766" y="8201"/>
                  </a:lnTo>
                  <a:lnTo>
                    <a:pt x="5766" y="6280"/>
                  </a:lnTo>
                  <a:lnTo>
                    <a:pt x="7140" y="6280"/>
                  </a:lnTo>
                  <a:lnTo>
                    <a:pt x="7140" y="6056"/>
                  </a:lnTo>
                  <a:lnTo>
                    <a:pt x="5766" y="6056"/>
                  </a:lnTo>
                  <a:lnTo>
                    <a:pt x="5766" y="4123"/>
                  </a:lnTo>
                  <a:lnTo>
                    <a:pt x="7140" y="4123"/>
                  </a:lnTo>
                  <a:lnTo>
                    <a:pt x="7140" y="3900"/>
                  </a:lnTo>
                  <a:lnTo>
                    <a:pt x="5766" y="3900"/>
                  </a:lnTo>
                  <a:lnTo>
                    <a:pt x="5766" y="1978"/>
                  </a:lnTo>
                  <a:lnTo>
                    <a:pt x="6849" y="1978"/>
                  </a:lnTo>
                  <a:cubicBezTo>
                    <a:pt x="6805" y="1900"/>
                    <a:pt x="6771" y="1822"/>
                    <a:pt x="6715" y="1755"/>
                  </a:cubicBezTo>
                  <a:lnTo>
                    <a:pt x="5766" y="1755"/>
                  </a:lnTo>
                  <a:lnTo>
                    <a:pt x="5766" y="693"/>
                  </a:lnTo>
                  <a:cubicBezTo>
                    <a:pt x="5698" y="637"/>
                    <a:pt x="5620" y="581"/>
                    <a:pt x="5531" y="537"/>
                  </a:cubicBezTo>
                  <a:lnTo>
                    <a:pt x="5531" y="1755"/>
                  </a:lnTo>
                  <a:lnTo>
                    <a:pt x="3687" y="1755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3830675" y="3865300"/>
              <a:ext cx="311200" cy="427400"/>
            </a:xfrm>
            <a:custGeom>
              <a:rect b="b" l="l" r="r" t="t"/>
              <a:pathLst>
                <a:path extrusionOk="0" h="8548" w="6224">
                  <a:moveTo>
                    <a:pt x="5810" y="1"/>
                  </a:moveTo>
                  <a:cubicBezTo>
                    <a:pt x="3911" y="2771"/>
                    <a:pt x="1888" y="5766"/>
                    <a:pt x="0" y="8548"/>
                  </a:cubicBezTo>
                  <a:lnTo>
                    <a:pt x="1073" y="8548"/>
                  </a:lnTo>
                  <a:cubicBezTo>
                    <a:pt x="2749" y="6090"/>
                    <a:pt x="4547" y="3431"/>
                    <a:pt x="6223" y="973"/>
                  </a:cubicBezTo>
                  <a:cubicBezTo>
                    <a:pt x="6168" y="760"/>
                    <a:pt x="6101" y="548"/>
                    <a:pt x="6000" y="347"/>
                  </a:cubicBezTo>
                  <a:cubicBezTo>
                    <a:pt x="5944" y="224"/>
                    <a:pt x="5877" y="112"/>
                    <a:pt x="5810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3789325" y="3791000"/>
              <a:ext cx="306200" cy="492800"/>
            </a:xfrm>
            <a:custGeom>
              <a:rect b="b" l="l" r="r" t="t"/>
              <a:pathLst>
                <a:path extrusionOk="0" h="9856" w="6124">
                  <a:moveTo>
                    <a:pt x="4648" y="1"/>
                  </a:moveTo>
                  <a:cubicBezTo>
                    <a:pt x="3162" y="2202"/>
                    <a:pt x="1497" y="4637"/>
                    <a:pt x="0" y="6838"/>
                  </a:cubicBezTo>
                  <a:lnTo>
                    <a:pt x="0" y="9855"/>
                  </a:lnTo>
                  <a:cubicBezTo>
                    <a:pt x="2000" y="6905"/>
                    <a:pt x="4123" y="3799"/>
                    <a:pt x="6123" y="861"/>
                  </a:cubicBezTo>
                  <a:cubicBezTo>
                    <a:pt x="6011" y="749"/>
                    <a:pt x="5900" y="637"/>
                    <a:pt x="5766" y="548"/>
                  </a:cubicBezTo>
                  <a:cubicBezTo>
                    <a:pt x="5430" y="302"/>
                    <a:pt x="5062" y="112"/>
                    <a:pt x="4648" y="1"/>
                  </a:cubicBez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2694925" y="3020050"/>
              <a:ext cx="636350" cy="396700"/>
            </a:xfrm>
            <a:custGeom>
              <a:rect b="b" l="l" r="r" t="t"/>
              <a:pathLst>
                <a:path extrusionOk="0" h="7934" w="12727">
                  <a:moveTo>
                    <a:pt x="6280" y="1"/>
                  </a:moveTo>
                  <a:lnTo>
                    <a:pt x="0" y="3967"/>
                  </a:lnTo>
                  <a:lnTo>
                    <a:pt x="0" y="7934"/>
                  </a:lnTo>
                  <a:lnTo>
                    <a:pt x="12726" y="7934"/>
                  </a:lnTo>
                  <a:lnTo>
                    <a:pt x="12726" y="3967"/>
                  </a:lnTo>
                  <a:lnTo>
                    <a:pt x="6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2710575" y="3040750"/>
              <a:ext cx="603950" cy="360350"/>
            </a:xfrm>
            <a:custGeom>
              <a:rect b="b" l="l" r="r" t="t"/>
              <a:pathLst>
                <a:path extrusionOk="0" h="7207" w="12079">
                  <a:moveTo>
                    <a:pt x="5944" y="0"/>
                  </a:moveTo>
                  <a:lnTo>
                    <a:pt x="5877" y="34"/>
                  </a:lnTo>
                  <a:lnTo>
                    <a:pt x="4626" y="838"/>
                  </a:lnTo>
                  <a:lnTo>
                    <a:pt x="3989" y="1240"/>
                  </a:lnTo>
                  <a:lnTo>
                    <a:pt x="3654" y="1453"/>
                  </a:lnTo>
                  <a:lnTo>
                    <a:pt x="1777" y="2637"/>
                  </a:lnTo>
                  <a:lnTo>
                    <a:pt x="1453" y="2849"/>
                  </a:lnTo>
                  <a:lnTo>
                    <a:pt x="0" y="3765"/>
                  </a:lnTo>
                  <a:lnTo>
                    <a:pt x="0" y="7207"/>
                  </a:lnTo>
                  <a:lnTo>
                    <a:pt x="12078" y="7207"/>
                  </a:lnTo>
                  <a:lnTo>
                    <a:pt x="12078" y="3765"/>
                  </a:lnTo>
                  <a:lnTo>
                    <a:pt x="10637" y="2872"/>
                  </a:lnTo>
                  <a:lnTo>
                    <a:pt x="10302" y="2682"/>
                  </a:lnTo>
                  <a:lnTo>
                    <a:pt x="8425" y="1520"/>
                  </a:lnTo>
                  <a:lnTo>
                    <a:pt x="8101" y="1319"/>
                  </a:lnTo>
                  <a:lnTo>
                    <a:pt x="7922" y="1207"/>
                  </a:lnTo>
                  <a:lnTo>
                    <a:pt x="7162" y="749"/>
                  </a:lnTo>
                  <a:lnTo>
                    <a:pt x="6536" y="358"/>
                  </a:lnTo>
                  <a:lnTo>
                    <a:pt x="6201" y="168"/>
                  </a:lnTo>
                  <a:lnTo>
                    <a:pt x="5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2783175" y="3172550"/>
              <a:ext cx="16250" cy="228550"/>
            </a:xfrm>
            <a:custGeom>
              <a:rect b="b" l="l" r="r" t="t"/>
              <a:pathLst>
                <a:path extrusionOk="0" h="4571" w="325">
                  <a:moveTo>
                    <a:pt x="325" y="1"/>
                  </a:moveTo>
                  <a:lnTo>
                    <a:pt x="1" y="213"/>
                  </a:lnTo>
                  <a:lnTo>
                    <a:pt x="1" y="4571"/>
                  </a:lnTo>
                  <a:lnTo>
                    <a:pt x="325" y="4571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2893225" y="3102750"/>
              <a:ext cx="16800" cy="298350"/>
            </a:xfrm>
            <a:custGeom>
              <a:rect b="b" l="l" r="r" t="t"/>
              <a:pathLst>
                <a:path extrusionOk="0" h="5967" w="336">
                  <a:moveTo>
                    <a:pt x="336" y="0"/>
                  </a:moveTo>
                  <a:lnTo>
                    <a:pt x="1" y="213"/>
                  </a:lnTo>
                  <a:lnTo>
                    <a:pt x="1" y="1587"/>
                  </a:lnTo>
                  <a:lnTo>
                    <a:pt x="1" y="5051"/>
                  </a:lnTo>
                  <a:lnTo>
                    <a:pt x="1" y="5967"/>
                  </a:lnTo>
                  <a:lnTo>
                    <a:pt x="336" y="5967"/>
                  </a:lnTo>
                  <a:lnTo>
                    <a:pt x="336" y="4380"/>
                  </a:lnTo>
                  <a:lnTo>
                    <a:pt x="336" y="90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3115575" y="3106650"/>
              <a:ext cx="16250" cy="294450"/>
            </a:xfrm>
            <a:custGeom>
              <a:rect b="b" l="l" r="r" t="t"/>
              <a:pathLst>
                <a:path extrusionOk="0" h="5889" w="325">
                  <a:moveTo>
                    <a:pt x="1" y="1"/>
                  </a:moveTo>
                  <a:lnTo>
                    <a:pt x="1" y="5889"/>
                  </a:lnTo>
                  <a:lnTo>
                    <a:pt x="325" y="5889"/>
                  </a:lnTo>
                  <a:lnTo>
                    <a:pt x="325" y="2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3225625" y="3174800"/>
              <a:ext cx="16800" cy="226300"/>
            </a:xfrm>
            <a:custGeom>
              <a:rect b="b" l="l" r="r" t="t"/>
              <a:pathLst>
                <a:path extrusionOk="0" h="4526" w="336">
                  <a:moveTo>
                    <a:pt x="1" y="1"/>
                  </a:moveTo>
                  <a:lnTo>
                    <a:pt x="1" y="4526"/>
                  </a:lnTo>
                  <a:lnTo>
                    <a:pt x="336" y="4526"/>
                  </a:lnTo>
                  <a:lnTo>
                    <a:pt x="336" y="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3004425" y="3040750"/>
              <a:ext cx="16250" cy="360350"/>
            </a:xfrm>
            <a:custGeom>
              <a:rect b="b" l="l" r="r" t="t"/>
              <a:pathLst>
                <a:path extrusionOk="0" h="7207" w="325">
                  <a:moveTo>
                    <a:pt x="67" y="0"/>
                  </a:moveTo>
                  <a:lnTo>
                    <a:pt x="0" y="34"/>
                  </a:lnTo>
                  <a:lnTo>
                    <a:pt x="0" y="1710"/>
                  </a:lnTo>
                  <a:lnTo>
                    <a:pt x="0" y="3408"/>
                  </a:lnTo>
                  <a:lnTo>
                    <a:pt x="0" y="5441"/>
                  </a:lnTo>
                  <a:lnTo>
                    <a:pt x="0" y="7207"/>
                  </a:lnTo>
                  <a:lnTo>
                    <a:pt x="324" y="7207"/>
                  </a:lnTo>
                  <a:lnTo>
                    <a:pt x="324" y="4760"/>
                  </a:lnTo>
                  <a:lnTo>
                    <a:pt x="324" y="2715"/>
                  </a:lnTo>
                  <a:lnTo>
                    <a:pt x="324" y="1028"/>
                  </a:lnTo>
                  <a:lnTo>
                    <a:pt x="324" y="16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3406625" y="3271450"/>
              <a:ext cx="55950" cy="172100"/>
            </a:xfrm>
            <a:custGeom>
              <a:rect b="b" l="l" r="r" t="t"/>
              <a:pathLst>
                <a:path extrusionOk="0" h="3442" w="1119">
                  <a:moveTo>
                    <a:pt x="1" y="1"/>
                  </a:moveTo>
                  <a:lnTo>
                    <a:pt x="1" y="2380"/>
                  </a:lnTo>
                  <a:lnTo>
                    <a:pt x="1" y="3442"/>
                  </a:lnTo>
                  <a:lnTo>
                    <a:pt x="347" y="2380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2563075" y="3271450"/>
              <a:ext cx="56450" cy="172100"/>
            </a:xfrm>
            <a:custGeom>
              <a:rect b="b" l="l" r="r" t="t"/>
              <a:pathLst>
                <a:path extrusionOk="0" h="3442" w="1129">
                  <a:moveTo>
                    <a:pt x="0" y="1"/>
                  </a:moveTo>
                  <a:lnTo>
                    <a:pt x="783" y="2380"/>
                  </a:lnTo>
                  <a:lnTo>
                    <a:pt x="1129" y="3442"/>
                  </a:lnTo>
                  <a:lnTo>
                    <a:pt x="1129" y="2380"/>
                  </a:lnTo>
                  <a:lnTo>
                    <a:pt x="112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2619475" y="2952450"/>
              <a:ext cx="787200" cy="245850"/>
            </a:xfrm>
            <a:custGeom>
              <a:rect b="b" l="l" r="r" t="t"/>
              <a:pathLst>
                <a:path extrusionOk="0" h="4917" w="15744">
                  <a:moveTo>
                    <a:pt x="7766" y="1"/>
                  </a:moveTo>
                  <a:lnTo>
                    <a:pt x="1" y="4917"/>
                  </a:lnTo>
                  <a:lnTo>
                    <a:pt x="7766" y="280"/>
                  </a:lnTo>
                  <a:lnTo>
                    <a:pt x="15744" y="4917"/>
                  </a:lnTo>
                  <a:lnTo>
                    <a:pt x="7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2325625" y="3550200"/>
              <a:ext cx="2032450" cy="141400"/>
            </a:xfrm>
            <a:custGeom>
              <a:rect b="b" l="l" r="r" t="t"/>
              <a:pathLst>
                <a:path extrusionOk="0" h="2828" w="40649">
                  <a:moveTo>
                    <a:pt x="1" y="1"/>
                  </a:moveTo>
                  <a:lnTo>
                    <a:pt x="1" y="2828"/>
                  </a:lnTo>
                  <a:lnTo>
                    <a:pt x="40648" y="2828"/>
                  </a:lnTo>
                  <a:lnTo>
                    <a:pt x="406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2572025" y="3550200"/>
              <a:ext cx="183850" cy="141400"/>
            </a:xfrm>
            <a:custGeom>
              <a:rect b="b" l="l" r="r" t="t"/>
              <a:pathLst>
                <a:path extrusionOk="0" h="2828" w="3677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2677575" y="3550200"/>
              <a:ext cx="142550" cy="141400"/>
            </a:xfrm>
            <a:custGeom>
              <a:rect b="b" l="l" r="r" t="t"/>
              <a:pathLst>
                <a:path extrusionOk="0" h="2828" w="2851">
                  <a:moveTo>
                    <a:pt x="2023" y="1"/>
                  </a:moveTo>
                  <a:lnTo>
                    <a:pt x="1" y="2828"/>
                  </a:lnTo>
                  <a:lnTo>
                    <a:pt x="828" y="2828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300217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0" y="2828"/>
                  </a:lnTo>
                  <a:lnTo>
                    <a:pt x="1654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3107775" y="3550200"/>
              <a:ext cx="142500" cy="141400"/>
            </a:xfrm>
            <a:custGeom>
              <a:rect b="b" l="l" r="r" t="t"/>
              <a:pathLst>
                <a:path extrusionOk="0" h="2828" w="2850">
                  <a:moveTo>
                    <a:pt x="2022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49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3435125" y="3550200"/>
              <a:ext cx="183300" cy="141400"/>
            </a:xfrm>
            <a:custGeom>
              <a:rect b="b" l="l" r="r" t="t"/>
              <a:pathLst>
                <a:path extrusionOk="0" h="2828" w="3666">
                  <a:moveTo>
                    <a:pt x="2034" y="1"/>
                  </a:moveTo>
                  <a:lnTo>
                    <a:pt x="1" y="2828"/>
                  </a:lnTo>
                  <a:lnTo>
                    <a:pt x="1632" y="2828"/>
                  </a:lnTo>
                  <a:lnTo>
                    <a:pt x="3665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3540725" y="3550200"/>
              <a:ext cx="141950" cy="141400"/>
            </a:xfrm>
            <a:custGeom>
              <a:rect b="b" l="l" r="r" t="t"/>
              <a:pathLst>
                <a:path extrusionOk="0" h="2828" w="2839">
                  <a:moveTo>
                    <a:pt x="2023" y="1"/>
                  </a:moveTo>
                  <a:lnTo>
                    <a:pt x="0" y="2828"/>
                  </a:lnTo>
                  <a:lnTo>
                    <a:pt x="827" y="2828"/>
                  </a:lnTo>
                  <a:lnTo>
                    <a:pt x="2838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3947975" y="3550200"/>
              <a:ext cx="182700" cy="141400"/>
            </a:xfrm>
            <a:custGeom>
              <a:rect b="b" l="l" r="r" t="t"/>
              <a:pathLst>
                <a:path extrusionOk="0" h="2828" w="3654">
                  <a:moveTo>
                    <a:pt x="2023" y="1"/>
                  </a:moveTo>
                  <a:lnTo>
                    <a:pt x="0" y="2828"/>
                  </a:lnTo>
                  <a:lnTo>
                    <a:pt x="1632" y="2828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4053575" y="3550200"/>
              <a:ext cx="141350" cy="141400"/>
            </a:xfrm>
            <a:custGeom>
              <a:rect b="b" l="l" r="r" t="t"/>
              <a:pathLst>
                <a:path extrusionOk="0" h="2828" w="2827">
                  <a:moveTo>
                    <a:pt x="2022" y="1"/>
                  </a:moveTo>
                  <a:lnTo>
                    <a:pt x="0" y="2828"/>
                  </a:lnTo>
                  <a:lnTo>
                    <a:pt x="816" y="2828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rgbClr val="FFFFFF">
                <a:alpha val="690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4358025" y="3863050"/>
              <a:ext cx="307300" cy="550900"/>
            </a:xfrm>
            <a:custGeom>
              <a:rect b="b" l="l" r="r" t="t"/>
              <a:pathLst>
                <a:path extrusionOk="0" h="11018" w="6146">
                  <a:moveTo>
                    <a:pt x="0" y="1"/>
                  </a:moveTo>
                  <a:lnTo>
                    <a:pt x="0" y="11017"/>
                  </a:lnTo>
                  <a:lnTo>
                    <a:pt x="6146" y="11017"/>
                  </a:lnTo>
                  <a:lnTo>
                    <a:pt x="3810" y="23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3635125" y="1296050"/>
              <a:ext cx="533000" cy="722400"/>
            </a:xfrm>
            <a:custGeom>
              <a:rect b="b" l="l" r="r" t="t"/>
              <a:pathLst>
                <a:path extrusionOk="0" h="14448" w="10660">
                  <a:moveTo>
                    <a:pt x="5632" y="1"/>
                  </a:moveTo>
                  <a:cubicBezTo>
                    <a:pt x="4760" y="1"/>
                    <a:pt x="4045" y="716"/>
                    <a:pt x="4045" y="1576"/>
                  </a:cubicBezTo>
                  <a:cubicBezTo>
                    <a:pt x="4045" y="1688"/>
                    <a:pt x="4067" y="1800"/>
                    <a:pt x="4090" y="1900"/>
                  </a:cubicBezTo>
                  <a:cubicBezTo>
                    <a:pt x="4012" y="1889"/>
                    <a:pt x="3933" y="1878"/>
                    <a:pt x="3855" y="1878"/>
                  </a:cubicBezTo>
                  <a:cubicBezTo>
                    <a:pt x="3542" y="1878"/>
                    <a:pt x="3241" y="1967"/>
                    <a:pt x="2984" y="2124"/>
                  </a:cubicBezTo>
                  <a:cubicBezTo>
                    <a:pt x="2682" y="1733"/>
                    <a:pt x="2202" y="1487"/>
                    <a:pt x="1676" y="1487"/>
                  </a:cubicBezTo>
                  <a:cubicBezTo>
                    <a:pt x="749" y="1487"/>
                    <a:pt x="0" y="2235"/>
                    <a:pt x="0" y="3163"/>
                  </a:cubicBezTo>
                  <a:cubicBezTo>
                    <a:pt x="0" y="3576"/>
                    <a:pt x="157" y="3956"/>
                    <a:pt x="403" y="4247"/>
                  </a:cubicBezTo>
                  <a:lnTo>
                    <a:pt x="403" y="4347"/>
                  </a:lnTo>
                  <a:cubicBezTo>
                    <a:pt x="403" y="5196"/>
                    <a:pt x="1073" y="5878"/>
                    <a:pt x="1911" y="5923"/>
                  </a:cubicBezTo>
                  <a:cubicBezTo>
                    <a:pt x="1844" y="6146"/>
                    <a:pt x="1788" y="6381"/>
                    <a:pt x="1788" y="6626"/>
                  </a:cubicBezTo>
                  <a:cubicBezTo>
                    <a:pt x="1788" y="7375"/>
                    <a:pt x="2224" y="8034"/>
                    <a:pt x="2838" y="8369"/>
                  </a:cubicBezTo>
                  <a:cubicBezTo>
                    <a:pt x="2481" y="8705"/>
                    <a:pt x="2280" y="9174"/>
                    <a:pt x="2280" y="9699"/>
                  </a:cubicBezTo>
                  <a:cubicBezTo>
                    <a:pt x="2280" y="10593"/>
                    <a:pt x="2917" y="11341"/>
                    <a:pt x="3755" y="11520"/>
                  </a:cubicBezTo>
                  <a:cubicBezTo>
                    <a:pt x="3632" y="11710"/>
                    <a:pt x="3565" y="11934"/>
                    <a:pt x="3565" y="12168"/>
                  </a:cubicBezTo>
                  <a:cubicBezTo>
                    <a:pt x="3565" y="12827"/>
                    <a:pt x="4090" y="13353"/>
                    <a:pt x="4749" y="13353"/>
                  </a:cubicBezTo>
                  <a:cubicBezTo>
                    <a:pt x="4794" y="13353"/>
                    <a:pt x="4827" y="13341"/>
                    <a:pt x="4872" y="13341"/>
                  </a:cubicBezTo>
                  <a:cubicBezTo>
                    <a:pt x="4861" y="13408"/>
                    <a:pt x="4850" y="13475"/>
                    <a:pt x="4850" y="13554"/>
                  </a:cubicBezTo>
                  <a:cubicBezTo>
                    <a:pt x="4850" y="14056"/>
                    <a:pt x="5241" y="14448"/>
                    <a:pt x="5743" y="14448"/>
                  </a:cubicBezTo>
                  <a:cubicBezTo>
                    <a:pt x="6246" y="14448"/>
                    <a:pt x="6637" y="14034"/>
                    <a:pt x="6637" y="13554"/>
                  </a:cubicBezTo>
                  <a:cubicBezTo>
                    <a:pt x="6637" y="13520"/>
                    <a:pt x="6615" y="13498"/>
                    <a:pt x="6615" y="13464"/>
                  </a:cubicBezTo>
                  <a:cubicBezTo>
                    <a:pt x="7028" y="13308"/>
                    <a:pt x="7319" y="12917"/>
                    <a:pt x="7319" y="12459"/>
                  </a:cubicBezTo>
                  <a:cubicBezTo>
                    <a:pt x="7319" y="12325"/>
                    <a:pt x="7274" y="12179"/>
                    <a:pt x="7229" y="12068"/>
                  </a:cubicBezTo>
                  <a:cubicBezTo>
                    <a:pt x="7766" y="12057"/>
                    <a:pt x="8201" y="11621"/>
                    <a:pt x="8201" y="11073"/>
                  </a:cubicBezTo>
                  <a:cubicBezTo>
                    <a:pt x="8201" y="10984"/>
                    <a:pt x="8179" y="10883"/>
                    <a:pt x="8157" y="10794"/>
                  </a:cubicBezTo>
                  <a:cubicBezTo>
                    <a:pt x="8883" y="10459"/>
                    <a:pt x="9386" y="9733"/>
                    <a:pt x="9386" y="8895"/>
                  </a:cubicBezTo>
                  <a:cubicBezTo>
                    <a:pt x="9386" y="8392"/>
                    <a:pt x="9207" y="7934"/>
                    <a:pt x="8905" y="7587"/>
                  </a:cubicBezTo>
                  <a:cubicBezTo>
                    <a:pt x="9408" y="7375"/>
                    <a:pt x="9844" y="7029"/>
                    <a:pt x="10157" y="6582"/>
                  </a:cubicBezTo>
                  <a:cubicBezTo>
                    <a:pt x="10179" y="6537"/>
                    <a:pt x="10213" y="6515"/>
                    <a:pt x="10224" y="6470"/>
                  </a:cubicBezTo>
                  <a:cubicBezTo>
                    <a:pt x="10280" y="6381"/>
                    <a:pt x="10324" y="6314"/>
                    <a:pt x="10358" y="6235"/>
                  </a:cubicBezTo>
                  <a:cubicBezTo>
                    <a:pt x="10391" y="6157"/>
                    <a:pt x="10414" y="6101"/>
                    <a:pt x="10447" y="6034"/>
                  </a:cubicBezTo>
                  <a:cubicBezTo>
                    <a:pt x="10470" y="5967"/>
                    <a:pt x="10503" y="5911"/>
                    <a:pt x="10514" y="5844"/>
                  </a:cubicBezTo>
                  <a:cubicBezTo>
                    <a:pt x="10525" y="5788"/>
                    <a:pt x="10548" y="5744"/>
                    <a:pt x="10559" y="5688"/>
                  </a:cubicBezTo>
                  <a:cubicBezTo>
                    <a:pt x="10604" y="5543"/>
                    <a:pt x="10626" y="5375"/>
                    <a:pt x="10637" y="5230"/>
                  </a:cubicBezTo>
                  <a:cubicBezTo>
                    <a:pt x="10660" y="5185"/>
                    <a:pt x="10660" y="5129"/>
                    <a:pt x="10660" y="5073"/>
                  </a:cubicBezTo>
                  <a:lnTo>
                    <a:pt x="10660" y="5029"/>
                  </a:lnTo>
                  <a:lnTo>
                    <a:pt x="10660" y="4928"/>
                  </a:lnTo>
                  <a:cubicBezTo>
                    <a:pt x="10660" y="3353"/>
                    <a:pt x="9375" y="2068"/>
                    <a:pt x="7810" y="2068"/>
                  </a:cubicBezTo>
                  <a:cubicBezTo>
                    <a:pt x="7553" y="2068"/>
                    <a:pt x="7319" y="2113"/>
                    <a:pt x="7095" y="2168"/>
                  </a:cubicBezTo>
                  <a:cubicBezTo>
                    <a:pt x="7162" y="1990"/>
                    <a:pt x="7207" y="1788"/>
                    <a:pt x="7207" y="1576"/>
                  </a:cubicBezTo>
                  <a:cubicBezTo>
                    <a:pt x="7207" y="716"/>
                    <a:pt x="6492" y="1"/>
                    <a:pt x="5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3813325" y="1399400"/>
              <a:ext cx="354800" cy="619050"/>
            </a:xfrm>
            <a:custGeom>
              <a:rect b="b" l="l" r="r" t="t"/>
              <a:pathLst>
                <a:path extrusionOk="0" h="12381" w="7096">
                  <a:moveTo>
                    <a:pt x="4258" y="1"/>
                  </a:moveTo>
                  <a:cubicBezTo>
                    <a:pt x="4001" y="1"/>
                    <a:pt x="3766" y="46"/>
                    <a:pt x="3543" y="101"/>
                  </a:cubicBezTo>
                  <a:cubicBezTo>
                    <a:pt x="3721" y="202"/>
                    <a:pt x="3889" y="314"/>
                    <a:pt x="4045" y="425"/>
                  </a:cubicBezTo>
                  <a:cubicBezTo>
                    <a:pt x="4816" y="962"/>
                    <a:pt x="5196" y="1822"/>
                    <a:pt x="5196" y="2660"/>
                  </a:cubicBezTo>
                  <a:cubicBezTo>
                    <a:pt x="5196" y="3688"/>
                    <a:pt x="4615" y="4705"/>
                    <a:pt x="3543" y="5140"/>
                  </a:cubicBezTo>
                  <a:cubicBezTo>
                    <a:pt x="4023" y="5755"/>
                    <a:pt x="4280" y="6459"/>
                    <a:pt x="4191" y="7319"/>
                  </a:cubicBezTo>
                  <a:lnTo>
                    <a:pt x="4191" y="7353"/>
                  </a:lnTo>
                  <a:cubicBezTo>
                    <a:pt x="4097" y="8399"/>
                    <a:pt x="3169" y="9140"/>
                    <a:pt x="2168" y="9140"/>
                  </a:cubicBezTo>
                  <a:cubicBezTo>
                    <a:pt x="1972" y="9140"/>
                    <a:pt x="1772" y="9112"/>
                    <a:pt x="1576" y="9051"/>
                  </a:cubicBezTo>
                  <a:cubicBezTo>
                    <a:pt x="1431" y="9006"/>
                    <a:pt x="1286" y="8950"/>
                    <a:pt x="1140" y="8883"/>
                  </a:cubicBezTo>
                  <a:cubicBezTo>
                    <a:pt x="1054" y="8866"/>
                    <a:pt x="973" y="8858"/>
                    <a:pt x="897" y="8858"/>
                  </a:cubicBezTo>
                  <a:cubicBezTo>
                    <a:pt x="523" y="8858"/>
                    <a:pt x="284" y="9063"/>
                    <a:pt x="191" y="9453"/>
                  </a:cubicBezTo>
                  <a:cubicBezTo>
                    <a:pt x="68" y="9643"/>
                    <a:pt x="1" y="9867"/>
                    <a:pt x="1" y="10101"/>
                  </a:cubicBezTo>
                  <a:cubicBezTo>
                    <a:pt x="1" y="10760"/>
                    <a:pt x="526" y="11286"/>
                    <a:pt x="1185" y="11286"/>
                  </a:cubicBezTo>
                  <a:cubicBezTo>
                    <a:pt x="1230" y="11286"/>
                    <a:pt x="1263" y="11274"/>
                    <a:pt x="1308" y="11274"/>
                  </a:cubicBezTo>
                  <a:cubicBezTo>
                    <a:pt x="1297" y="11341"/>
                    <a:pt x="1286" y="11408"/>
                    <a:pt x="1286" y="11487"/>
                  </a:cubicBezTo>
                  <a:cubicBezTo>
                    <a:pt x="1286" y="11989"/>
                    <a:pt x="1677" y="12381"/>
                    <a:pt x="2179" y="12381"/>
                  </a:cubicBezTo>
                  <a:cubicBezTo>
                    <a:pt x="2682" y="12381"/>
                    <a:pt x="3073" y="11967"/>
                    <a:pt x="3073" y="11487"/>
                  </a:cubicBezTo>
                  <a:cubicBezTo>
                    <a:pt x="3073" y="11453"/>
                    <a:pt x="3051" y="11431"/>
                    <a:pt x="3051" y="11397"/>
                  </a:cubicBezTo>
                  <a:cubicBezTo>
                    <a:pt x="3464" y="11241"/>
                    <a:pt x="3755" y="10850"/>
                    <a:pt x="3755" y="10392"/>
                  </a:cubicBezTo>
                  <a:cubicBezTo>
                    <a:pt x="3755" y="10258"/>
                    <a:pt x="3710" y="10112"/>
                    <a:pt x="3665" y="10001"/>
                  </a:cubicBezTo>
                  <a:cubicBezTo>
                    <a:pt x="4202" y="9990"/>
                    <a:pt x="4637" y="9554"/>
                    <a:pt x="4637" y="9006"/>
                  </a:cubicBezTo>
                  <a:cubicBezTo>
                    <a:pt x="4637" y="8917"/>
                    <a:pt x="4615" y="8816"/>
                    <a:pt x="4593" y="8727"/>
                  </a:cubicBezTo>
                  <a:cubicBezTo>
                    <a:pt x="5319" y="8392"/>
                    <a:pt x="5822" y="7666"/>
                    <a:pt x="5822" y="6828"/>
                  </a:cubicBezTo>
                  <a:cubicBezTo>
                    <a:pt x="5822" y="6325"/>
                    <a:pt x="5643" y="5867"/>
                    <a:pt x="5341" y="5520"/>
                  </a:cubicBezTo>
                  <a:cubicBezTo>
                    <a:pt x="5844" y="5308"/>
                    <a:pt x="6280" y="4962"/>
                    <a:pt x="6593" y="4515"/>
                  </a:cubicBezTo>
                  <a:cubicBezTo>
                    <a:pt x="6615" y="4470"/>
                    <a:pt x="6626" y="4448"/>
                    <a:pt x="6660" y="4403"/>
                  </a:cubicBezTo>
                  <a:cubicBezTo>
                    <a:pt x="6716" y="4314"/>
                    <a:pt x="6760" y="4247"/>
                    <a:pt x="6794" y="4168"/>
                  </a:cubicBezTo>
                  <a:cubicBezTo>
                    <a:pt x="6827" y="4090"/>
                    <a:pt x="6850" y="4034"/>
                    <a:pt x="6883" y="3967"/>
                  </a:cubicBezTo>
                  <a:cubicBezTo>
                    <a:pt x="6906" y="3900"/>
                    <a:pt x="6939" y="3844"/>
                    <a:pt x="6950" y="3777"/>
                  </a:cubicBezTo>
                  <a:cubicBezTo>
                    <a:pt x="6961" y="3721"/>
                    <a:pt x="6984" y="3677"/>
                    <a:pt x="6995" y="3621"/>
                  </a:cubicBezTo>
                  <a:cubicBezTo>
                    <a:pt x="7040" y="3476"/>
                    <a:pt x="7062" y="3308"/>
                    <a:pt x="7073" y="3163"/>
                  </a:cubicBezTo>
                  <a:cubicBezTo>
                    <a:pt x="7096" y="3118"/>
                    <a:pt x="7096" y="3062"/>
                    <a:pt x="7096" y="3006"/>
                  </a:cubicBezTo>
                  <a:lnTo>
                    <a:pt x="7096" y="2962"/>
                  </a:lnTo>
                  <a:lnTo>
                    <a:pt x="7096" y="2861"/>
                  </a:lnTo>
                  <a:cubicBezTo>
                    <a:pt x="7096" y="1286"/>
                    <a:pt x="5811" y="1"/>
                    <a:pt x="425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2912225" y="3078150"/>
              <a:ext cx="194450" cy="322950"/>
            </a:xfrm>
            <a:custGeom>
              <a:rect b="b" l="l" r="r" t="t"/>
              <a:pathLst>
                <a:path extrusionOk="0" h="6459" w="3889">
                  <a:moveTo>
                    <a:pt x="3129" y="1"/>
                  </a:moveTo>
                  <a:lnTo>
                    <a:pt x="2168" y="1967"/>
                  </a:lnTo>
                  <a:lnTo>
                    <a:pt x="1844" y="2660"/>
                  </a:lnTo>
                  <a:lnTo>
                    <a:pt x="1" y="6459"/>
                  </a:lnTo>
                  <a:lnTo>
                    <a:pt x="995" y="6459"/>
                  </a:lnTo>
                  <a:lnTo>
                    <a:pt x="1844" y="4693"/>
                  </a:lnTo>
                  <a:lnTo>
                    <a:pt x="2168" y="4012"/>
                  </a:lnTo>
                  <a:lnTo>
                    <a:pt x="3889" y="459"/>
                  </a:lnTo>
                  <a:lnTo>
                    <a:pt x="312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2788225" y="3040750"/>
              <a:ext cx="249200" cy="360350"/>
            </a:xfrm>
            <a:custGeom>
              <a:rect b="b" l="l" r="r" t="t"/>
              <a:pathLst>
                <a:path extrusionOk="0" h="7207" w="4984">
                  <a:moveTo>
                    <a:pt x="4391" y="0"/>
                  </a:moveTo>
                  <a:lnTo>
                    <a:pt x="4324" y="34"/>
                  </a:lnTo>
                  <a:lnTo>
                    <a:pt x="3073" y="838"/>
                  </a:lnTo>
                  <a:lnTo>
                    <a:pt x="2436" y="2145"/>
                  </a:lnTo>
                  <a:lnTo>
                    <a:pt x="2101" y="2827"/>
                  </a:lnTo>
                  <a:lnTo>
                    <a:pt x="224" y="6726"/>
                  </a:lnTo>
                  <a:lnTo>
                    <a:pt x="0" y="7207"/>
                  </a:lnTo>
                  <a:lnTo>
                    <a:pt x="1676" y="7207"/>
                  </a:lnTo>
                  <a:lnTo>
                    <a:pt x="2101" y="6291"/>
                  </a:lnTo>
                  <a:lnTo>
                    <a:pt x="2436" y="5620"/>
                  </a:lnTo>
                  <a:lnTo>
                    <a:pt x="4324" y="1710"/>
                  </a:lnTo>
                  <a:lnTo>
                    <a:pt x="4648" y="1028"/>
                  </a:lnTo>
                  <a:lnTo>
                    <a:pt x="4983" y="358"/>
                  </a:lnTo>
                  <a:lnTo>
                    <a:pt x="4648" y="168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2154675" y="390720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1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2160275" y="3911100"/>
              <a:ext cx="107300" cy="158150"/>
            </a:xfrm>
            <a:custGeom>
              <a:rect b="b" l="l" r="r" t="t"/>
              <a:pathLst>
                <a:path extrusionOk="0" h="3163" w="2146">
                  <a:moveTo>
                    <a:pt x="1" y="1"/>
                  </a:moveTo>
                  <a:lnTo>
                    <a:pt x="1" y="3163"/>
                  </a:lnTo>
                  <a:lnTo>
                    <a:pt x="2146" y="3163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2160275" y="3911100"/>
              <a:ext cx="107300" cy="122400"/>
            </a:xfrm>
            <a:custGeom>
              <a:rect b="b" l="l" r="r" t="t"/>
              <a:pathLst>
                <a:path extrusionOk="0" h="2448" w="2146">
                  <a:moveTo>
                    <a:pt x="1442" y="1"/>
                  </a:moveTo>
                  <a:lnTo>
                    <a:pt x="1" y="1364"/>
                  </a:lnTo>
                  <a:lnTo>
                    <a:pt x="1" y="2448"/>
                  </a:lnTo>
                  <a:lnTo>
                    <a:pt x="2146" y="425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2160275" y="3964200"/>
              <a:ext cx="107300" cy="105050"/>
            </a:xfrm>
            <a:custGeom>
              <a:rect b="b" l="l" r="r" t="t"/>
              <a:pathLst>
                <a:path extrusionOk="0" h="2101" w="2146">
                  <a:moveTo>
                    <a:pt x="2146" y="0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2154675" y="4125650"/>
              <a:ext cx="118500" cy="165950"/>
            </a:xfrm>
            <a:custGeom>
              <a:rect b="b" l="l" r="r" t="t"/>
              <a:pathLst>
                <a:path extrusionOk="0" h="3319" w="2370">
                  <a:moveTo>
                    <a:pt x="1" y="0"/>
                  </a:moveTo>
                  <a:lnTo>
                    <a:pt x="1" y="3319"/>
                  </a:lnTo>
                  <a:lnTo>
                    <a:pt x="2370" y="3319"/>
                  </a:lnTo>
                  <a:lnTo>
                    <a:pt x="2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2160275" y="4130100"/>
              <a:ext cx="107300" cy="157600"/>
            </a:xfrm>
            <a:custGeom>
              <a:rect b="b" l="l" r="r" t="t"/>
              <a:pathLst>
                <a:path extrusionOk="0" h="3152" w="2146">
                  <a:moveTo>
                    <a:pt x="1" y="1"/>
                  </a:moveTo>
                  <a:lnTo>
                    <a:pt x="1" y="3151"/>
                  </a:lnTo>
                  <a:lnTo>
                    <a:pt x="2146" y="3151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2160275" y="4130100"/>
              <a:ext cx="107300" cy="121850"/>
            </a:xfrm>
            <a:custGeom>
              <a:rect b="b" l="l" r="r" t="t"/>
              <a:pathLst>
                <a:path extrusionOk="0" h="2437" w="2146">
                  <a:moveTo>
                    <a:pt x="1442" y="1"/>
                  </a:moveTo>
                  <a:lnTo>
                    <a:pt x="1" y="1352"/>
                  </a:lnTo>
                  <a:lnTo>
                    <a:pt x="1" y="2436"/>
                  </a:lnTo>
                  <a:lnTo>
                    <a:pt x="2146" y="414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2160275" y="4182600"/>
              <a:ext cx="107300" cy="105100"/>
            </a:xfrm>
            <a:custGeom>
              <a:rect b="b" l="l" r="r" t="t"/>
              <a:pathLst>
                <a:path extrusionOk="0" h="2102" w="2146">
                  <a:moveTo>
                    <a:pt x="2146" y="1"/>
                  </a:moveTo>
                  <a:lnTo>
                    <a:pt x="1" y="2034"/>
                  </a:lnTo>
                  <a:lnTo>
                    <a:pt x="1" y="2101"/>
                  </a:lnTo>
                  <a:lnTo>
                    <a:pt x="515" y="2101"/>
                  </a:lnTo>
                  <a:lnTo>
                    <a:pt x="2146" y="548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1901075" y="4182600"/>
              <a:ext cx="107850" cy="105100"/>
            </a:xfrm>
            <a:custGeom>
              <a:rect b="b" l="l" r="r" t="t"/>
              <a:pathLst>
                <a:path extrusionOk="0" h="2102" w="2157">
                  <a:moveTo>
                    <a:pt x="2157" y="1"/>
                  </a:moveTo>
                  <a:lnTo>
                    <a:pt x="0" y="2034"/>
                  </a:lnTo>
                  <a:lnTo>
                    <a:pt x="0" y="2101"/>
                  </a:lnTo>
                  <a:lnTo>
                    <a:pt x="514" y="2101"/>
                  </a:lnTo>
                  <a:lnTo>
                    <a:pt x="2157" y="548"/>
                  </a:lnTo>
                  <a:lnTo>
                    <a:pt x="215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1836825" y="3558600"/>
              <a:ext cx="488850" cy="855350"/>
            </a:xfrm>
            <a:custGeom>
              <a:rect b="b" l="l" r="r" t="t"/>
              <a:pathLst>
                <a:path extrusionOk="0" h="17107" w="9777">
                  <a:moveTo>
                    <a:pt x="9777" y="1"/>
                  </a:moveTo>
                  <a:lnTo>
                    <a:pt x="6816" y="1967"/>
                  </a:lnTo>
                  <a:lnTo>
                    <a:pt x="1" y="17106"/>
                  </a:lnTo>
                  <a:lnTo>
                    <a:pt x="9777" y="17106"/>
                  </a:lnTo>
                  <a:lnTo>
                    <a:pt x="977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" name="Google Shape;1002;p43"/>
          <p:cNvSpPr/>
          <p:nvPr/>
        </p:nvSpPr>
        <p:spPr>
          <a:xfrm>
            <a:off x="5566539" y="92686"/>
            <a:ext cx="1299879" cy="611562"/>
          </a:xfrm>
          <a:custGeom>
            <a:rect b="b" l="l" r="r" t="t"/>
            <a:pathLst>
              <a:path extrusionOk="0" h="10191" w="21643">
                <a:moveTo>
                  <a:pt x="12704" y="1"/>
                </a:moveTo>
                <a:cubicBezTo>
                  <a:pt x="11352" y="1"/>
                  <a:pt x="10179" y="738"/>
                  <a:pt x="9554" y="1844"/>
                </a:cubicBezTo>
                <a:cubicBezTo>
                  <a:pt x="9062" y="1643"/>
                  <a:pt x="8514" y="1532"/>
                  <a:pt x="7956" y="1532"/>
                </a:cubicBezTo>
                <a:cubicBezTo>
                  <a:pt x="7028" y="1532"/>
                  <a:pt x="6157" y="1844"/>
                  <a:pt x="5442" y="2336"/>
                </a:cubicBezTo>
                <a:cubicBezTo>
                  <a:pt x="5017" y="2191"/>
                  <a:pt x="4537" y="2090"/>
                  <a:pt x="4045" y="2090"/>
                </a:cubicBezTo>
                <a:cubicBezTo>
                  <a:pt x="1811" y="2090"/>
                  <a:pt x="1" y="3911"/>
                  <a:pt x="1" y="6146"/>
                </a:cubicBezTo>
                <a:cubicBezTo>
                  <a:pt x="1" y="8381"/>
                  <a:pt x="1811" y="10191"/>
                  <a:pt x="4045" y="10191"/>
                </a:cubicBezTo>
                <a:lnTo>
                  <a:pt x="17453" y="10191"/>
                </a:lnTo>
                <a:cubicBezTo>
                  <a:pt x="19777" y="10191"/>
                  <a:pt x="21643" y="8325"/>
                  <a:pt x="21643" y="6001"/>
                </a:cubicBezTo>
                <a:cubicBezTo>
                  <a:pt x="21643" y="3688"/>
                  <a:pt x="19777" y="1811"/>
                  <a:pt x="17453" y="1811"/>
                </a:cubicBezTo>
                <a:cubicBezTo>
                  <a:pt x="16939" y="1811"/>
                  <a:pt x="16447" y="1911"/>
                  <a:pt x="15989" y="2079"/>
                </a:cubicBezTo>
                <a:cubicBezTo>
                  <a:pt x="15408" y="850"/>
                  <a:pt x="14157" y="1"/>
                  <a:pt x="127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03" name="Google Shape;1003;p43"/>
          <p:cNvGraphicFramePr/>
          <p:nvPr/>
        </p:nvGraphicFramePr>
        <p:xfrm>
          <a:off x="1779775" y="476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{91E41904-944B-45AE-A5CB-EC2AC5FEEF30}</a:tableStyleId>
              </a:tblPr>
              <a:tblGrid>
                <a:gridCol w="2098550"/>
                <a:gridCol w="2196675"/>
                <a:gridCol w="1698475"/>
              </a:tblGrid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Component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ESP32 GPIO Pin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Type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MQ-6 Sensor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34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Analog Input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MQ-135 Sensor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35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Analog Input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Flame Sensor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14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Digital Input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DHT11 Sensor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4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Digital Data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LCD (SDA)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21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I2C Data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LCD (SCL)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22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I2C Clock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Green LED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25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Output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Yellow LED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26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Output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Red LED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27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Output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1F1F1F"/>
                          </a:solidFill>
                        </a:rPr>
                        <a:t>Buzzer</a:t>
                      </a:r>
                      <a:endParaRPr b="1"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GPIO 32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38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F1F1F"/>
                          </a:solidFill>
                        </a:rPr>
                        <a:t>Output</a:t>
                      </a:r>
                      <a:endParaRPr sz="1100">
                        <a:solidFill>
                          <a:srgbClr val="1F1F1F"/>
                        </a:solidFill>
                      </a:endParaRPr>
                    </a:p>
                  </a:txBody>
                  <a:tcPr marT="76200" marB="76200" marR="114300" marL="114300">
                    <a:lnL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1F1F1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04" name="Google Shape;1004;p43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44"/>
          <p:cNvSpPr txBox="1"/>
          <p:nvPr>
            <p:ph type="title"/>
          </p:nvPr>
        </p:nvSpPr>
        <p:spPr>
          <a:xfrm>
            <a:off x="1693075" y="2239600"/>
            <a:ext cx="2411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Wokwi Simulator</a:t>
            </a:r>
            <a:endParaRPr/>
          </a:p>
        </p:txBody>
      </p:sp>
      <p:sp>
        <p:nvSpPr>
          <p:cNvPr id="1010" name="Google Shape;1010;p44"/>
          <p:cNvSpPr txBox="1"/>
          <p:nvPr>
            <p:ph idx="2" type="title"/>
          </p:nvPr>
        </p:nvSpPr>
        <p:spPr>
          <a:xfrm>
            <a:off x="1692775" y="1318850"/>
            <a:ext cx="2412000" cy="5541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1" name="Google Shape;1011;p44"/>
          <p:cNvSpPr txBox="1"/>
          <p:nvPr>
            <p:ph idx="1" type="subTitle"/>
          </p:nvPr>
        </p:nvSpPr>
        <p:spPr>
          <a:xfrm>
            <a:off x="1693075" y="2717500"/>
            <a:ext cx="2411400" cy="504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circuit design and testing.</a:t>
            </a:r>
            <a:endParaRPr/>
          </a:p>
        </p:txBody>
      </p:sp>
      <p:sp>
        <p:nvSpPr>
          <p:cNvPr id="1012" name="Google Shape;1012;p44"/>
          <p:cNvSpPr txBox="1"/>
          <p:nvPr>
            <p:ph idx="3" type="title"/>
          </p:nvPr>
        </p:nvSpPr>
        <p:spPr>
          <a:xfrm>
            <a:off x="5403775" y="2239602"/>
            <a:ext cx="2411400" cy="575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ThingSpeak IoT</a:t>
            </a:r>
            <a:endParaRPr/>
          </a:p>
        </p:txBody>
      </p:sp>
      <p:sp>
        <p:nvSpPr>
          <p:cNvPr id="1013" name="Google Shape;1013;p44"/>
          <p:cNvSpPr txBox="1"/>
          <p:nvPr>
            <p:ph idx="4" type="title"/>
          </p:nvPr>
        </p:nvSpPr>
        <p:spPr>
          <a:xfrm>
            <a:off x="5403475" y="1308350"/>
            <a:ext cx="2412000" cy="5751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14" name="Google Shape;1014;p44"/>
          <p:cNvSpPr txBox="1"/>
          <p:nvPr>
            <p:ph idx="5" type="subTitle"/>
          </p:nvPr>
        </p:nvSpPr>
        <p:spPr>
          <a:xfrm>
            <a:off x="5403775" y="2735693"/>
            <a:ext cx="2411400" cy="5232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cloud data visualization.</a:t>
            </a:r>
            <a:endParaRPr/>
          </a:p>
        </p:txBody>
      </p:sp>
      <p:sp>
        <p:nvSpPr>
          <p:cNvPr id="1015" name="Google Shape;1015;p44"/>
          <p:cNvSpPr txBox="1"/>
          <p:nvPr>
            <p:ph idx="15"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&amp; Simulation Tools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6" name="Google Shape;1016;p44"/>
          <p:cNvSpPr/>
          <p:nvPr/>
        </p:nvSpPr>
        <p:spPr>
          <a:xfrm>
            <a:off x="7526665" y="4814520"/>
            <a:ext cx="897343" cy="146852"/>
          </a:xfrm>
          <a:custGeom>
            <a:rect b="b" l="l" r="r" t="t"/>
            <a:pathLst>
              <a:path extrusionOk="0" h="3130" w="19174">
                <a:moveTo>
                  <a:pt x="3911" y="1"/>
                </a:moveTo>
                <a:cubicBezTo>
                  <a:pt x="3609" y="1"/>
                  <a:pt x="3375" y="246"/>
                  <a:pt x="3375" y="537"/>
                </a:cubicBezTo>
                <a:cubicBezTo>
                  <a:pt x="3375" y="749"/>
                  <a:pt x="3498" y="928"/>
                  <a:pt x="3688" y="1006"/>
                </a:cubicBezTo>
                <a:lnTo>
                  <a:pt x="526" y="1006"/>
                </a:lnTo>
                <a:cubicBezTo>
                  <a:pt x="235" y="1006"/>
                  <a:pt x="1" y="1252"/>
                  <a:pt x="1" y="1543"/>
                </a:cubicBezTo>
                <a:cubicBezTo>
                  <a:pt x="1" y="1833"/>
                  <a:pt x="235" y="2068"/>
                  <a:pt x="526" y="2068"/>
                </a:cubicBezTo>
                <a:lnTo>
                  <a:pt x="2514" y="2068"/>
                </a:lnTo>
                <a:cubicBezTo>
                  <a:pt x="2291" y="2135"/>
                  <a:pt x="2135" y="2347"/>
                  <a:pt x="2135" y="2582"/>
                </a:cubicBezTo>
                <a:cubicBezTo>
                  <a:pt x="2135" y="2883"/>
                  <a:pt x="2369" y="3129"/>
                  <a:pt x="2682" y="3129"/>
                </a:cubicBezTo>
                <a:lnTo>
                  <a:pt x="11229" y="3129"/>
                </a:lnTo>
                <a:cubicBezTo>
                  <a:pt x="11520" y="3129"/>
                  <a:pt x="11766" y="2895"/>
                  <a:pt x="11766" y="2582"/>
                </a:cubicBezTo>
                <a:cubicBezTo>
                  <a:pt x="11766" y="2347"/>
                  <a:pt x="11620" y="2135"/>
                  <a:pt x="11397" y="2068"/>
                </a:cubicBezTo>
                <a:lnTo>
                  <a:pt x="15263" y="2068"/>
                </a:lnTo>
                <a:cubicBezTo>
                  <a:pt x="15553" y="2068"/>
                  <a:pt x="15788" y="1833"/>
                  <a:pt x="15788" y="1543"/>
                </a:cubicBezTo>
                <a:cubicBezTo>
                  <a:pt x="15788" y="1330"/>
                  <a:pt x="15665" y="1152"/>
                  <a:pt x="15486" y="1062"/>
                </a:cubicBezTo>
                <a:lnTo>
                  <a:pt x="18637" y="1062"/>
                </a:lnTo>
                <a:cubicBezTo>
                  <a:pt x="18939" y="1062"/>
                  <a:pt x="19173" y="827"/>
                  <a:pt x="19173" y="537"/>
                </a:cubicBezTo>
                <a:cubicBezTo>
                  <a:pt x="19162" y="235"/>
                  <a:pt x="18939" y="1"/>
                  <a:pt x="186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7" name="Google Shape;1017;p44"/>
          <p:cNvGrpSpPr/>
          <p:nvPr/>
        </p:nvGrpSpPr>
        <p:grpSpPr>
          <a:xfrm>
            <a:off x="8132163" y="4508887"/>
            <a:ext cx="213408" cy="316663"/>
            <a:chOff x="8873575" y="4119500"/>
            <a:chExt cx="228000" cy="337450"/>
          </a:xfrm>
        </p:grpSpPr>
        <p:sp>
          <p:nvSpPr>
            <p:cNvPr id="1018" name="Google Shape;1018;p44"/>
            <p:cNvSpPr/>
            <p:nvPr/>
          </p:nvSpPr>
          <p:spPr>
            <a:xfrm>
              <a:off x="8873575" y="444910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79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79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8873575" y="444575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23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23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8885325" y="4122300"/>
              <a:ext cx="203950" cy="327950"/>
            </a:xfrm>
            <a:custGeom>
              <a:rect b="b" l="l" r="r" t="t"/>
              <a:pathLst>
                <a:path extrusionOk="0" h="6559" w="4079">
                  <a:moveTo>
                    <a:pt x="1" y="0"/>
                  </a:moveTo>
                  <a:lnTo>
                    <a:pt x="1" y="6559"/>
                  </a:lnTo>
                  <a:lnTo>
                    <a:pt x="4079" y="655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4"/>
            <p:cNvSpPr/>
            <p:nvPr/>
          </p:nvSpPr>
          <p:spPr>
            <a:xfrm>
              <a:off x="8885875" y="4126200"/>
              <a:ext cx="203950" cy="8400"/>
            </a:xfrm>
            <a:custGeom>
              <a:rect b="b" l="l" r="r" t="t"/>
              <a:pathLst>
                <a:path extrusionOk="0" h="168" w="4079">
                  <a:moveTo>
                    <a:pt x="1" y="0"/>
                  </a:moveTo>
                  <a:lnTo>
                    <a:pt x="1" y="134"/>
                  </a:lnTo>
                  <a:cubicBezTo>
                    <a:pt x="369" y="157"/>
                    <a:pt x="1140" y="168"/>
                    <a:pt x="2034" y="168"/>
                  </a:cubicBezTo>
                  <a:cubicBezTo>
                    <a:pt x="2928" y="168"/>
                    <a:pt x="3699" y="157"/>
                    <a:pt x="4079" y="134"/>
                  </a:cubicBez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4"/>
            <p:cNvSpPr/>
            <p:nvPr/>
          </p:nvSpPr>
          <p:spPr>
            <a:xfrm>
              <a:off x="8933375" y="4231800"/>
              <a:ext cx="109000" cy="108950"/>
            </a:xfrm>
            <a:custGeom>
              <a:rect b="b" l="l" r="r" t="t"/>
              <a:pathLst>
                <a:path extrusionOk="0" h="2179" w="2180">
                  <a:moveTo>
                    <a:pt x="1084" y="0"/>
                  </a:moveTo>
                  <a:cubicBezTo>
                    <a:pt x="704" y="0"/>
                    <a:pt x="369" y="190"/>
                    <a:pt x="179" y="492"/>
                  </a:cubicBezTo>
                  <a:cubicBezTo>
                    <a:pt x="67" y="659"/>
                    <a:pt x="0" y="872"/>
                    <a:pt x="0" y="1084"/>
                  </a:cubicBezTo>
                  <a:cubicBezTo>
                    <a:pt x="0" y="1307"/>
                    <a:pt x="67" y="1508"/>
                    <a:pt x="179" y="1687"/>
                  </a:cubicBezTo>
                  <a:cubicBezTo>
                    <a:pt x="369" y="1978"/>
                    <a:pt x="704" y="2179"/>
                    <a:pt x="1084" y="2179"/>
                  </a:cubicBezTo>
                  <a:cubicBezTo>
                    <a:pt x="1352" y="2179"/>
                    <a:pt x="1587" y="2089"/>
                    <a:pt x="1766" y="1944"/>
                  </a:cubicBezTo>
                  <a:cubicBezTo>
                    <a:pt x="2023" y="1743"/>
                    <a:pt x="2179" y="1441"/>
                    <a:pt x="2179" y="1084"/>
                  </a:cubicBezTo>
                  <a:cubicBezTo>
                    <a:pt x="2179" y="760"/>
                    <a:pt x="2023" y="447"/>
                    <a:pt x="1766" y="235"/>
                  </a:cubicBezTo>
                  <a:cubicBezTo>
                    <a:pt x="1587" y="89"/>
                    <a:pt x="1352" y="0"/>
                    <a:pt x="10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8873575" y="4122850"/>
              <a:ext cx="228000" cy="7850"/>
            </a:xfrm>
            <a:custGeom>
              <a:rect b="b" l="l" r="r" t="t"/>
              <a:pathLst>
                <a:path extrusionOk="0" h="157" w="4560">
                  <a:moveTo>
                    <a:pt x="1" y="0"/>
                  </a:moveTo>
                  <a:lnTo>
                    <a:pt x="1" y="90"/>
                  </a:lnTo>
                  <a:cubicBezTo>
                    <a:pt x="1" y="123"/>
                    <a:pt x="1029" y="157"/>
                    <a:pt x="2280" y="157"/>
                  </a:cubicBezTo>
                  <a:cubicBezTo>
                    <a:pt x="3543" y="157"/>
                    <a:pt x="4560" y="123"/>
                    <a:pt x="4560" y="90"/>
                  </a:cubicBezTo>
                  <a:lnTo>
                    <a:pt x="4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8873575" y="4119500"/>
              <a:ext cx="228000" cy="6750"/>
            </a:xfrm>
            <a:custGeom>
              <a:rect b="b" l="l" r="r" t="t"/>
              <a:pathLst>
                <a:path extrusionOk="0" h="135" w="4560">
                  <a:moveTo>
                    <a:pt x="2280" y="0"/>
                  </a:moveTo>
                  <a:cubicBezTo>
                    <a:pt x="1018" y="0"/>
                    <a:pt x="1" y="34"/>
                    <a:pt x="1" y="67"/>
                  </a:cubicBezTo>
                  <a:cubicBezTo>
                    <a:pt x="1" y="101"/>
                    <a:pt x="1018" y="134"/>
                    <a:pt x="2280" y="134"/>
                  </a:cubicBezTo>
                  <a:cubicBezTo>
                    <a:pt x="3543" y="134"/>
                    <a:pt x="4560" y="101"/>
                    <a:pt x="4560" y="67"/>
                  </a:cubicBezTo>
                  <a:cubicBezTo>
                    <a:pt x="4560" y="34"/>
                    <a:pt x="3543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8885875" y="4192650"/>
              <a:ext cx="203950" cy="3400"/>
            </a:xfrm>
            <a:custGeom>
              <a:rect b="b" l="l" r="r" t="t"/>
              <a:pathLst>
                <a:path extrusionOk="0" h="68" w="4079">
                  <a:moveTo>
                    <a:pt x="1" y="1"/>
                  </a:moveTo>
                  <a:lnTo>
                    <a:pt x="1" y="68"/>
                  </a:lnTo>
                  <a:lnTo>
                    <a:pt x="4079" y="68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4"/>
            <p:cNvSpPr/>
            <p:nvPr/>
          </p:nvSpPr>
          <p:spPr>
            <a:xfrm>
              <a:off x="8885875" y="43720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8938975" y="4237850"/>
              <a:ext cx="97800" cy="92300"/>
            </a:xfrm>
            <a:custGeom>
              <a:rect b="b" l="l" r="r" t="t"/>
              <a:pathLst>
                <a:path extrusionOk="0" h="1846" w="1956">
                  <a:moveTo>
                    <a:pt x="972" y="784"/>
                  </a:moveTo>
                  <a:cubicBezTo>
                    <a:pt x="1207" y="784"/>
                    <a:pt x="1207" y="1153"/>
                    <a:pt x="972" y="1153"/>
                  </a:cubicBezTo>
                  <a:cubicBezTo>
                    <a:pt x="738" y="1153"/>
                    <a:pt x="738" y="784"/>
                    <a:pt x="972" y="784"/>
                  </a:cubicBezTo>
                  <a:close/>
                  <a:moveTo>
                    <a:pt x="954" y="0"/>
                  </a:moveTo>
                  <a:cubicBezTo>
                    <a:pt x="784" y="0"/>
                    <a:pt x="613" y="46"/>
                    <a:pt x="458" y="147"/>
                  </a:cubicBezTo>
                  <a:cubicBezTo>
                    <a:pt x="536" y="348"/>
                    <a:pt x="671" y="561"/>
                    <a:pt x="793" y="773"/>
                  </a:cubicBezTo>
                  <a:cubicBezTo>
                    <a:pt x="749" y="818"/>
                    <a:pt x="726" y="873"/>
                    <a:pt x="704" y="929"/>
                  </a:cubicBezTo>
                  <a:cubicBezTo>
                    <a:pt x="458" y="940"/>
                    <a:pt x="224" y="952"/>
                    <a:pt x="0" y="996"/>
                  </a:cubicBezTo>
                  <a:cubicBezTo>
                    <a:pt x="0" y="1376"/>
                    <a:pt x="235" y="1678"/>
                    <a:pt x="570" y="1845"/>
                  </a:cubicBezTo>
                  <a:cubicBezTo>
                    <a:pt x="671" y="1656"/>
                    <a:pt x="782" y="1443"/>
                    <a:pt x="905" y="1220"/>
                  </a:cubicBezTo>
                  <a:cubicBezTo>
                    <a:pt x="928" y="1225"/>
                    <a:pt x="947" y="1228"/>
                    <a:pt x="967" y="1228"/>
                  </a:cubicBezTo>
                  <a:cubicBezTo>
                    <a:pt x="986" y="1228"/>
                    <a:pt x="1006" y="1225"/>
                    <a:pt x="1028" y="1220"/>
                  </a:cubicBezTo>
                  <a:cubicBezTo>
                    <a:pt x="1151" y="1443"/>
                    <a:pt x="1263" y="1656"/>
                    <a:pt x="1363" y="1845"/>
                  </a:cubicBezTo>
                  <a:cubicBezTo>
                    <a:pt x="1698" y="1678"/>
                    <a:pt x="1955" y="1376"/>
                    <a:pt x="1933" y="996"/>
                  </a:cubicBezTo>
                  <a:cubicBezTo>
                    <a:pt x="1855" y="996"/>
                    <a:pt x="1754" y="974"/>
                    <a:pt x="1654" y="974"/>
                  </a:cubicBezTo>
                  <a:cubicBezTo>
                    <a:pt x="1520" y="952"/>
                    <a:pt x="1374" y="940"/>
                    <a:pt x="1240" y="940"/>
                  </a:cubicBezTo>
                  <a:cubicBezTo>
                    <a:pt x="1229" y="873"/>
                    <a:pt x="1196" y="818"/>
                    <a:pt x="1151" y="773"/>
                  </a:cubicBezTo>
                  <a:cubicBezTo>
                    <a:pt x="1263" y="549"/>
                    <a:pt x="1397" y="337"/>
                    <a:pt x="1486" y="147"/>
                  </a:cubicBezTo>
                  <a:cubicBezTo>
                    <a:pt x="1323" y="54"/>
                    <a:pt x="1139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8885875" y="43921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1"/>
                  </a:moveTo>
                  <a:lnTo>
                    <a:pt x="1" y="79"/>
                  </a:lnTo>
                  <a:lnTo>
                    <a:pt x="4079" y="79"/>
                  </a:lnTo>
                  <a:lnTo>
                    <a:pt x="4079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8885875" y="4212800"/>
              <a:ext cx="203950" cy="3950"/>
            </a:xfrm>
            <a:custGeom>
              <a:rect b="b" l="l" r="r" t="t"/>
              <a:pathLst>
                <a:path extrusionOk="0" h="79" w="4079">
                  <a:moveTo>
                    <a:pt x="1" y="0"/>
                  </a:moveTo>
                  <a:lnTo>
                    <a:pt x="1" y="78"/>
                  </a:lnTo>
                  <a:lnTo>
                    <a:pt x="4079" y="78"/>
                  </a:lnTo>
                  <a:lnTo>
                    <a:pt x="407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8874725" y="4196600"/>
              <a:ext cx="225150" cy="16800"/>
            </a:xfrm>
            <a:custGeom>
              <a:rect b="b" l="l" r="r" t="t"/>
              <a:pathLst>
                <a:path extrusionOk="0" h="336" w="4503">
                  <a:moveTo>
                    <a:pt x="146" y="0"/>
                  </a:moveTo>
                  <a:cubicBezTo>
                    <a:pt x="112" y="0"/>
                    <a:pt x="67" y="22"/>
                    <a:pt x="34" y="56"/>
                  </a:cubicBezTo>
                  <a:cubicBezTo>
                    <a:pt x="11" y="90"/>
                    <a:pt x="0" y="134"/>
                    <a:pt x="0" y="168"/>
                  </a:cubicBezTo>
                  <a:cubicBezTo>
                    <a:pt x="0" y="268"/>
                    <a:pt x="67" y="335"/>
                    <a:pt x="146" y="335"/>
                  </a:cubicBezTo>
                  <a:lnTo>
                    <a:pt x="4358" y="335"/>
                  </a:lnTo>
                  <a:cubicBezTo>
                    <a:pt x="4436" y="335"/>
                    <a:pt x="4503" y="268"/>
                    <a:pt x="4503" y="168"/>
                  </a:cubicBezTo>
                  <a:cubicBezTo>
                    <a:pt x="4503" y="78"/>
                    <a:pt x="4436" y="0"/>
                    <a:pt x="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8874725" y="4375900"/>
              <a:ext cx="225150" cy="16250"/>
            </a:xfrm>
            <a:custGeom>
              <a:rect b="b" l="l" r="r" t="t"/>
              <a:pathLst>
                <a:path extrusionOk="0" h="325" w="4503">
                  <a:moveTo>
                    <a:pt x="146" y="1"/>
                  </a:moveTo>
                  <a:cubicBezTo>
                    <a:pt x="112" y="1"/>
                    <a:pt x="67" y="12"/>
                    <a:pt x="34" y="45"/>
                  </a:cubicBezTo>
                  <a:cubicBezTo>
                    <a:pt x="11" y="79"/>
                    <a:pt x="0" y="124"/>
                    <a:pt x="0" y="157"/>
                  </a:cubicBezTo>
                  <a:cubicBezTo>
                    <a:pt x="0" y="258"/>
                    <a:pt x="67" y="325"/>
                    <a:pt x="146" y="325"/>
                  </a:cubicBezTo>
                  <a:lnTo>
                    <a:pt x="4358" y="325"/>
                  </a:lnTo>
                  <a:cubicBezTo>
                    <a:pt x="4436" y="325"/>
                    <a:pt x="4503" y="258"/>
                    <a:pt x="4503" y="157"/>
                  </a:cubicBezTo>
                  <a:cubicBezTo>
                    <a:pt x="4503" y="68"/>
                    <a:pt x="4436" y="1"/>
                    <a:pt x="4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8898175" y="4139600"/>
              <a:ext cx="44200" cy="298350"/>
            </a:xfrm>
            <a:custGeom>
              <a:rect b="b" l="l" r="r" t="t"/>
              <a:pathLst>
                <a:path extrusionOk="0" h="5967" w="884">
                  <a:moveTo>
                    <a:pt x="1" y="0"/>
                  </a:moveTo>
                  <a:lnTo>
                    <a:pt x="1" y="5967"/>
                  </a:lnTo>
                  <a:lnTo>
                    <a:pt x="883" y="5967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9021625" y="4139600"/>
              <a:ext cx="37500" cy="298350"/>
            </a:xfrm>
            <a:custGeom>
              <a:rect b="b" l="l" r="r" t="t"/>
              <a:pathLst>
                <a:path extrusionOk="0" h="5967" w="750">
                  <a:moveTo>
                    <a:pt x="1" y="0"/>
                  </a:moveTo>
                  <a:lnTo>
                    <a:pt x="1" y="5967"/>
                  </a:lnTo>
                  <a:lnTo>
                    <a:pt x="749" y="596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9066325" y="4139600"/>
              <a:ext cx="12900" cy="298350"/>
            </a:xfrm>
            <a:custGeom>
              <a:rect b="b" l="l" r="r" t="t"/>
              <a:pathLst>
                <a:path extrusionOk="0" h="5967" w="258">
                  <a:moveTo>
                    <a:pt x="1" y="0"/>
                  </a:moveTo>
                  <a:lnTo>
                    <a:pt x="1" y="5967"/>
                  </a:lnTo>
                  <a:lnTo>
                    <a:pt x="258" y="5967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" name="Google Shape;1035;p44"/>
          <p:cNvGrpSpPr/>
          <p:nvPr/>
        </p:nvGrpSpPr>
        <p:grpSpPr>
          <a:xfrm>
            <a:off x="7720733" y="4603446"/>
            <a:ext cx="316415" cy="222095"/>
            <a:chOff x="8537825" y="4240150"/>
            <a:chExt cx="338050" cy="228000"/>
          </a:xfrm>
        </p:grpSpPr>
        <p:sp>
          <p:nvSpPr>
            <p:cNvPr id="1036" name="Google Shape;1036;p44"/>
            <p:cNvSpPr/>
            <p:nvPr/>
          </p:nvSpPr>
          <p:spPr>
            <a:xfrm>
              <a:off x="8868025" y="4240150"/>
              <a:ext cx="7850" cy="228000"/>
            </a:xfrm>
            <a:custGeom>
              <a:rect b="b" l="l" r="r" t="t"/>
              <a:pathLst>
                <a:path extrusionOk="0" h="4560" w="157">
                  <a:moveTo>
                    <a:pt x="0" y="1"/>
                  </a:moveTo>
                  <a:lnTo>
                    <a:pt x="0" y="4559"/>
                  </a:lnTo>
                  <a:lnTo>
                    <a:pt x="90" y="4559"/>
                  </a:lnTo>
                  <a:cubicBezTo>
                    <a:pt x="123" y="4559"/>
                    <a:pt x="157" y="3531"/>
                    <a:pt x="157" y="2280"/>
                  </a:cubicBezTo>
                  <a:cubicBezTo>
                    <a:pt x="157" y="1017"/>
                    <a:pt x="123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8864675" y="4240150"/>
              <a:ext cx="6750" cy="227450"/>
            </a:xfrm>
            <a:custGeom>
              <a:rect b="b" l="l" r="r" t="t"/>
              <a:pathLst>
                <a:path extrusionOk="0" h="4549" w="135">
                  <a:moveTo>
                    <a:pt x="67" y="1"/>
                  </a:moveTo>
                  <a:cubicBezTo>
                    <a:pt x="34" y="1"/>
                    <a:pt x="0" y="1017"/>
                    <a:pt x="0" y="2280"/>
                  </a:cubicBezTo>
                  <a:cubicBezTo>
                    <a:pt x="0" y="3531"/>
                    <a:pt x="34" y="4548"/>
                    <a:pt x="67" y="4548"/>
                  </a:cubicBezTo>
                  <a:cubicBezTo>
                    <a:pt x="112" y="4548"/>
                    <a:pt x="134" y="3531"/>
                    <a:pt x="134" y="2280"/>
                  </a:cubicBezTo>
                  <a:cubicBezTo>
                    <a:pt x="134" y="1017"/>
                    <a:pt x="112" y="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4"/>
            <p:cNvSpPr/>
            <p:nvPr/>
          </p:nvSpPr>
          <p:spPr>
            <a:xfrm>
              <a:off x="8540625" y="4251900"/>
              <a:ext cx="328000" cy="203950"/>
            </a:xfrm>
            <a:custGeom>
              <a:rect b="b" l="l" r="r" t="t"/>
              <a:pathLst>
                <a:path extrusionOk="0" h="4079" w="6560">
                  <a:moveTo>
                    <a:pt x="1" y="0"/>
                  </a:moveTo>
                  <a:lnTo>
                    <a:pt x="1" y="4078"/>
                  </a:lnTo>
                  <a:lnTo>
                    <a:pt x="6559" y="4078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4"/>
            <p:cNvSpPr/>
            <p:nvPr/>
          </p:nvSpPr>
          <p:spPr>
            <a:xfrm>
              <a:off x="8545125" y="4251900"/>
              <a:ext cx="8400" cy="203950"/>
            </a:xfrm>
            <a:custGeom>
              <a:rect b="b" l="l" r="r" t="t"/>
              <a:pathLst>
                <a:path extrusionOk="0" h="4079" w="168">
                  <a:moveTo>
                    <a:pt x="0" y="0"/>
                  </a:moveTo>
                  <a:lnTo>
                    <a:pt x="0" y="4078"/>
                  </a:lnTo>
                  <a:lnTo>
                    <a:pt x="123" y="4078"/>
                  </a:lnTo>
                  <a:cubicBezTo>
                    <a:pt x="145" y="3710"/>
                    <a:pt x="168" y="2939"/>
                    <a:pt x="168" y="2045"/>
                  </a:cubicBezTo>
                  <a:cubicBezTo>
                    <a:pt x="168" y="1151"/>
                    <a:pt x="145" y="380"/>
                    <a:pt x="123" y="0"/>
                  </a:cubicBez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8651275" y="4299350"/>
              <a:ext cx="108950" cy="109000"/>
            </a:xfrm>
            <a:custGeom>
              <a:rect b="b" l="l" r="r" t="t"/>
              <a:pathLst>
                <a:path extrusionOk="0" h="2180" w="2179">
                  <a:moveTo>
                    <a:pt x="1084" y="1"/>
                  </a:moveTo>
                  <a:cubicBezTo>
                    <a:pt x="737" y="1"/>
                    <a:pt x="425" y="169"/>
                    <a:pt x="235" y="414"/>
                  </a:cubicBezTo>
                  <a:cubicBezTo>
                    <a:pt x="78" y="593"/>
                    <a:pt x="0" y="828"/>
                    <a:pt x="0" y="1096"/>
                  </a:cubicBezTo>
                  <a:cubicBezTo>
                    <a:pt x="0" y="1476"/>
                    <a:pt x="190" y="1811"/>
                    <a:pt x="480" y="2001"/>
                  </a:cubicBezTo>
                  <a:cubicBezTo>
                    <a:pt x="648" y="2113"/>
                    <a:pt x="860" y="2180"/>
                    <a:pt x="1084" y="2180"/>
                  </a:cubicBezTo>
                  <a:cubicBezTo>
                    <a:pt x="1307" y="2180"/>
                    <a:pt x="1508" y="2113"/>
                    <a:pt x="1687" y="2001"/>
                  </a:cubicBezTo>
                  <a:cubicBezTo>
                    <a:pt x="1978" y="1811"/>
                    <a:pt x="2179" y="1476"/>
                    <a:pt x="2179" y="1096"/>
                  </a:cubicBezTo>
                  <a:cubicBezTo>
                    <a:pt x="2179" y="828"/>
                    <a:pt x="2089" y="593"/>
                    <a:pt x="1933" y="414"/>
                  </a:cubicBezTo>
                  <a:cubicBezTo>
                    <a:pt x="1743" y="157"/>
                    <a:pt x="1430" y="1"/>
                    <a:pt x="1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8541175" y="4240150"/>
              <a:ext cx="7900" cy="228000"/>
            </a:xfrm>
            <a:custGeom>
              <a:rect b="b" l="l" r="r" t="t"/>
              <a:pathLst>
                <a:path extrusionOk="0" h="4560" w="158">
                  <a:moveTo>
                    <a:pt x="1" y="1"/>
                  </a:moveTo>
                  <a:lnTo>
                    <a:pt x="1" y="4559"/>
                  </a:lnTo>
                  <a:lnTo>
                    <a:pt x="90" y="4559"/>
                  </a:lnTo>
                  <a:cubicBezTo>
                    <a:pt x="124" y="4559"/>
                    <a:pt x="157" y="3531"/>
                    <a:pt x="157" y="2280"/>
                  </a:cubicBezTo>
                  <a:cubicBezTo>
                    <a:pt x="157" y="1017"/>
                    <a:pt x="124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8537825" y="4240150"/>
              <a:ext cx="7350" cy="227450"/>
            </a:xfrm>
            <a:custGeom>
              <a:rect b="b" l="l" r="r" t="t"/>
              <a:pathLst>
                <a:path extrusionOk="0" h="4549" w="147">
                  <a:moveTo>
                    <a:pt x="68" y="1"/>
                  </a:moveTo>
                  <a:cubicBezTo>
                    <a:pt x="34" y="1"/>
                    <a:pt x="1" y="1017"/>
                    <a:pt x="1" y="2280"/>
                  </a:cubicBezTo>
                  <a:cubicBezTo>
                    <a:pt x="1" y="3531"/>
                    <a:pt x="34" y="4548"/>
                    <a:pt x="68" y="4548"/>
                  </a:cubicBezTo>
                  <a:cubicBezTo>
                    <a:pt x="113" y="4548"/>
                    <a:pt x="146" y="3531"/>
                    <a:pt x="146" y="2280"/>
                  </a:cubicBezTo>
                  <a:cubicBezTo>
                    <a:pt x="146" y="1017"/>
                    <a:pt x="113" y="1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86121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87909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4"/>
            <p:cNvSpPr/>
            <p:nvPr/>
          </p:nvSpPr>
          <p:spPr>
            <a:xfrm>
              <a:off x="8652925" y="4306000"/>
              <a:ext cx="95600" cy="96750"/>
            </a:xfrm>
            <a:custGeom>
              <a:rect b="b" l="l" r="r" t="t"/>
              <a:pathLst>
                <a:path extrusionOk="0" h="1935" w="1912">
                  <a:moveTo>
                    <a:pt x="1044" y="787"/>
                  </a:moveTo>
                  <a:cubicBezTo>
                    <a:pt x="1135" y="787"/>
                    <a:pt x="1224" y="846"/>
                    <a:pt x="1218" y="963"/>
                  </a:cubicBezTo>
                  <a:cubicBezTo>
                    <a:pt x="1218" y="1080"/>
                    <a:pt x="1129" y="1139"/>
                    <a:pt x="1040" y="1139"/>
                  </a:cubicBezTo>
                  <a:cubicBezTo>
                    <a:pt x="950" y="1139"/>
                    <a:pt x="861" y="1080"/>
                    <a:pt x="861" y="963"/>
                  </a:cubicBezTo>
                  <a:cubicBezTo>
                    <a:pt x="861" y="846"/>
                    <a:pt x="953" y="787"/>
                    <a:pt x="1044" y="787"/>
                  </a:cubicBezTo>
                  <a:close/>
                  <a:moveTo>
                    <a:pt x="1108" y="1"/>
                  </a:moveTo>
                  <a:cubicBezTo>
                    <a:pt x="1093" y="1"/>
                    <a:pt x="1077" y="1"/>
                    <a:pt x="1062" y="2"/>
                  </a:cubicBezTo>
                  <a:cubicBezTo>
                    <a:pt x="1062" y="80"/>
                    <a:pt x="1051" y="181"/>
                    <a:pt x="1040" y="281"/>
                  </a:cubicBezTo>
                  <a:cubicBezTo>
                    <a:pt x="1028" y="415"/>
                    <a:pt x="1006" y="561"/>
                    <a:pt x="1006" y="695"/>
                  </a:cubicBezTo>
                  <a:cubicBezTo>
                    <a:pt x="939" y="706"/>
                    <a:pt x="883" y="739"/>
                    <a:pt x="839" y="784"/>
                  </a:cubicBezTo>
                  <a:cubicBezTo>
                    <a:pt x="615" y="672"/>
                    <a:pt x="414" y="538"/>
                    <a:pt x="213" y="449"/>
                  </a:cubicBezTo>
                  <a:cubicBezTo>
                    <a:pt x="34" y="762"/>
                    <a:pt x="1" y="1153"/>
                    <a:pt x="213" y="1477"/>
                  </a:cubicBezTo>
                  <a:cubicBezTo>
                    <a:pt x="425" y="1399"/>
                    <a:pt x="637" y="1265"/>
                    <a:pt x="839" y="1142"/>
                  </a:cubicBezTo>
                  <a:cubicBezTo>
                    <a:pt x="883" y="1186"/>
                    <a:pt x="939" y="1209"/>
                    <a:pt x="995" y="1231"/>
                  </a:cubicBezTo>
                  <a:cubicBezTo>
                    <a:pt x="1006" y="1477"/>
                    <a:pt x="1028" y="1712"/>
                    <a:pt x="1062" y="1935"/>
                  </a:cubicBezTo>
                  <a:cubicBezTo>
                    <a:pt x="1442" y="1935"/>
                    <a:pt x="1755" y="1700"/>
                    <a:pt x="1911" y="1365"/>
                  </a:cubicBezTo>
                  <a:cubicBezTo>
                    <a:pt x="1721" y="1265"/>
                    <a:pt x="1509" y="1153"/>
                    <a:pt x="1285" y="1030"/>
                  </a:cubicBezTo>
                  <a:cubicBezTo>
                    <a:pt x="1297" y="985"/>
                    <a:pt x="1297" y="952"/>
                    <a:pt x="1285" y="907"/>
                  </a:cubicBezTo>
                  <a:cubicBezTo>
                    <a:pt x="1509" y="784"/>
                    <a:pt x="1721" y="672"/>
                    <a:pt x="1911" y="572"/>
                  </a:cubicBezTo>
                  <a:cubicBezTo>
                    <a:pt x="1750" y="250"/>
                    <a:pt x="1466" y="1"/>
                    <a:pt x="1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4"/>
            <p:cNvSpPr/>
            <p:nvPr/>
          </p:nvSpPr>
          <p:spPr>
            <a:xfrm>
              <a:off x="881102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1" y="0"/>
                  </a:moveTo>
                  <a:lnTo>
                    <a:pt x="1" y="615"/>
                  </a:lnTo>
                  <a:lnTo>
                    <a:pt x="1" y="4078"/>
                  </a:lnTo>
                  <a:lnTo>
                    <a:pt x="68" y="4078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4"/>
            <p:cNvSpPr/>
            <p:nvPr/>
          </p:nvSpPr>
          <p:spPr>
            <a:xfrm>
              <a:off x="8632275" y="4251900"/>
              <a:ext cx="3400" cy="203950"/>
            </a:xfrm>
            <a:custGeom>
              <a:rect b="b" l="l" r="r" t="t"/>
              <a:pathLst>
                <a:path extrusionOk="0" h="4079" w="68">
                  <a:moveTo>
                    <a:pt x="0" y="0"/>
                  </a:moveTo>
                  <a:lnTo>
                    <a:pt x="0" y="4078"/>
                  </a:lnTo>
                  <a:lnTo>
                    <a:pt x="67" y="4078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4"/>
            <p:cNvSpPr/>
            <p:nvPr/>
          </p:nvSpPr>
          <p:spPr>
            <a:xfrm>
              <a:off x="8615475" y="4241850"/>
              <a:ext cx="16850" cy="225150"/>
            </a:xfrm>
            <a:custGeom>
              <a:rect b="b" l="l" r="r" t="t"/>
              <a:pathLst>
                <a:path extrusionOk="0" h="4503" w="337">
                  <a:moveTo>
                    <a:pt x="169" y="0"/>
                  </a:moveTo>
                  <a:cubicBezTo>
                    <a:pt x="68" y="0"/>
                    <a:pt x="1" y="67"/>
                    <a:pt x="1" y="145"/>
                  </a:cubicBezTo>
                  <a:lnTo>
                    <a:pt x="1" y="414"/>
                  </a:lnTo>
                  <a:lnTo>
                    <a:pt x="1" y="659"/>
                  </a:lnTo>
                  <a:lnTo>
                    <a:pt x="1" y="816"/>
                  </a:lnTo>
                  <a:lnTo>
                    <a:pt x="1" y="1553"/>
                  </a:lnTo>
                  <a:lnTo>
                    <a:pt x="1" y="3151"/>
                  </a:lnTo>
                  <a:lnTo>
                    <a:pt x="1" y="4034"/>
                  </a:lnTo>
                  <a:lnTo>
                    <a:pt x="1" y="4346"/>
                  </a:lnTo>
                  <a:cubicBezTo>
                    <a:pt x="1" y="4391"/>
                    <a:pt x="12" y="4436"/>
                    <a:pt x="57" y="4458"/>
                  </a:cubicBezTo>
                  <a:cubicBezTo>
                    <a:pt x="79" y="4492"/>
                    <a:pt x="124" y="4503"/>
                    <a:pt x="169" y="4503"/>
                  </a:cubicBezTo>
                  <a:cubicBezTo>
                    <a:pt x="269" y="4503"/>
                    <a:pt x="336" y="4436"/>
                    <a:pt x="336" y="4346"/>
                  </a:cubicBezTo>
                  <a:lnTo>
                    <a:pt x="336" y="4034"/>
                  </a:lnTo>
                  <a:lnTo>
                    <a:pt x="336" y="3151"/>
                  </a:lnTo>
                  <a:lnTo>
                    <a:pt x="336" y="1553"/>
                  </a:lnTo>
                  <a:lnTo>
                    <a:pt x="336" y="816"/>
                  </a:lnTo>
                  <a:lnTo>
                    <a:pt x="336" y="671"/>
                  </a:lnTo>
                  <a:lnTo>
                    <a:pt x="336" y="414"/>
                  </a:lnTo>
                  <a:lnTo>
                    <a:pt x="336" y="145"/>
                  </a:lnTo>
                  <a:cubicBezTo>
                    <a:pt x="336" y="67"/>
                    <a:pt x="269" y="0"/>
                    <a:pt x="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4"/>
            <p:cNvSpPr/>
            <p:nvPr/>
          </p:nvSpPr>
          <p:spPr>
            <a:xfrm>
              <a:off x="8794275" y="4241250"/>
              <a:ext cx="16800" cy="225750"/>
            </a:xfrm>
            <a:custGeom>
              <a:rect b="b" l="l" r="r" t="t"/>
              <a:pathLst>
                <a:path extrusionOk="0" h="4515" w="336">
                  <a:moveTo>
                    <a:pt x="168" y="1"/>
                  </a:moveTo>
                  <a:cubicBezTo>
                    <a:pt x="79" y="12"/>
                    <a:pt x="0" y="79"/>
                    <a:pt x="0" y="157"/>
                  </a:cubicBezTo>
                  <a:lnTo>
                    <a:pt x="0" y="4046"/>
                  </a:lnTo>
                  <a:lnTo>
                    <a:pt x="0" y="4358"/>
                  </a:lnTo>
                  <a:cubicBezTo>
                    <a:pt x="0" y="4403"/>
                    <a:pt x="12" y="4448"/>
                    <a:pt x="56" y="4470"/>
                  </a:cubicBezTo>
                  <a:cubicBezTo>
                    <a:pt x="79" y="4504"/>
                    <a:pt x="123" y="4515"/>
                    <a:pt x="168" y="4515"/>
                  </a:cubicBezTo>
                  <a:cubicBezTo>
                    <a:pt x="268" y="4515"/>
                    <a:pt x="336" y="4448"/>
                    <a:pt x="336" y="4358"/>
                  </a:cubicBezTo>
                  <a:lnTo>
                    <a:pt x="336" y="4046"/>
                  </a:lnTo>
                  <a:lnTo>
                    <a:pt x="336" y="157"/>
                  </a:lnTo>
                  <a:cubicBezTo>
                    <a:pt x="336" y="79"/>
                    <a:pt x="268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4"/>
            <p:cNvSpPr/>
            <p:nvPr/>
          </p:nvSpPr>
          <p:spPr>
            <a:xfrm>
              <a:off x="8557975" y="4399350"/>
              <a:ext cx="298350" cy="44200"/>
            </a:xfrm>
            <a:custGeom>
              <a:rect b="b" l="l" r="r" t="t"/>
              <a:pathLst>
                <a:path extrusionOk="0" h="884" w="5967">
                  <a:moveTo>
                    <a:pt x="0" y="1"/>
                  </a:moveTo>
                  <a:lnTo>
                    <a:pt x="0" y="884"/>
                  </a:lnTo>
                  <a:lnTo>
                    <a:pt x="5967" y="884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4"/>
            <p:cNvSpPr/>
            <p:nvPr/>
          </p:nvSpPr>
          <p:spPr>
            <a:xfrm>
              <a:off x="8557975" y="4282600"/>
              <a:ext cx="298350" cy="37500"/>
            </a:xfrm>
            <a:custGeom>
              <a:rect b="b" l="l" r="r" t="t"/>
              <a:pathLst>
                <a:path extrusionOk="0" h="750" w="5967">
                  <a:moveTo>
                    <a:pt x="0" y="1"/>
                  </a:moveTo>
                  <a:lnTo>
                    <a:pt x="0" y="749"/>
                  </a:lnTo>
                  <a:lnTo>
                    <a:pt x="5967" y="749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4"/>
            <p:cNvSpPr/>
            <p:nvPr/>
          </p:nvSpPr>
          <p:spPr>
            <a:xfrm>
              <a:off x="8557975" y="4262500"/>
              <a:ext cx="298350" cy="12900"/>
            </a:xfrm>
            <a:custGeom>
              <a:rect b="b" l="l" r="r" t="t"/>
              <a:pathLst>
                <a:path extrusionOk="0" h="258" w="5967">
                  <a:moveTo>
                    <a:pt x="0" y="1"/>
                  </a:moveTo>
                  <a:lnTo>
                    <a:pt x="0" y="258"/>
                  </a:lnTo>
                  <a:lnTo>
                    <a:pt x="5967" y="258"/>
                  </a:lnTo>
                  <a:lnTo>
                    <a:pt x="5967" y="1"/>
                  </a:lnTo>
                  <a:close/>
                </a:path>
              </a:pathLst>
            </a:custGeom>
            <a:solidFill>
              <a:srgbClr val="FFFFFF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" name="Google Shape;1053;p44"/>
          <p:cNvSpPr/>
          <p:nvPr/>
        </p:nvSpPr>
        <p:spPr>
          <a:xfrm>
            <a:off x="7585804" y="9210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44"/>
          <p:cNvSpPr/>
          <p:nvPr/>
        </p:nvSpPr>
        <p:spPr>
          <a:xfrm>
            <a:off x="173752" y="1987792"/>
            <a:ext cx="1384443" cy="729542"/>
          </a:xfrm>
          <a:custGeom>
            <a:rect b="b" l="l" r="r" t="t"/>
            <a:pathLst>
              <a:path extrusionOk="0" h="12157" w="23051">
                <a:moveTo>
                  <a:pt x="12570" y="0"/>
                </a:moveTo>
                <a:cubicBezTo>
                  <a:pt x="10994" y="0"/>
                  <a:pt x="9553" y="603"/>
                  <a:pt x="8480" y="1598"/>
                </a:cubicBezTo>
                <a:cubicBezTo>
                  <a:pt x="7643" y="1117"/>
                  <a:pt x="6693" y="838"/>
                  <a:pt x="5665" y="838"/>
                </a:cubicBezTo>
                <a:cubicBezTo>
                  <a:pt x="2548" y="838"/>
                  <a:pt x="0" y="3374"/>
                  <a:pt x="0" y="6503"/>
                </a:cubicBezTo>
                <a:cubicBezTo>
                  <a:pt x="0" y="9631"/>
                  <a:pt x="2536" y="12156"/>
                  <a:pt x="5665" y="12156"/>
                </a:cubicBezTo>
                <a:lnTo>
                  <a:pt x="18648" y="12156"/>
                </a:lnTo>
                <a:cubicBezTo>
                  <a:pt x="21084" y="12156"/>
                  <a:pt x="23050" y="10190"/>
                  <a:pt x="23050" y="7754"/>
                </a:cubicBezTo>
                <a:cubicBezTo>
                  <a:pt x="23050" y="5330"/>
                  <a:pt x="21084" y="3352"/>
                  <a:pt x="18648" y="3352"/>
                </a:cubicBezTo>
                <a:cubicBezTo>
                  <a:pt x="18436" y="3352"/>
                  <a:pt x="18235" y="3385"/>
                  <a:pt x="18022" y="3408"/>
                </a:cubicBezTo>
                <a:cubicBezTo>
                  <a:pt x="17028" y="1386"/>
                  <a:pt x="14961" y="0"/>
                  <a:pt x="125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45"/>
          <p:cNvSpPr txBox="1"/>
          <p:nvPr>
            <p:ph idx="4" type="subTitle"/>
          </p:nvPr>
        </p:nvSpPr>
        <p:spPr>
          <a:xfrm>
            <a:off x="1376400" y="4014063"/>
            <a:ext cx="2246400" cy="5040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It calculates the average of multiple readings to ensure stability.</a:t>
            </a:r>
            <a:endParaRPr sz="1200"/>
          </a:p>
        </p:txBody>
      </p:sp>
      <p:sp>
        <p:nvSpPr>
          <p:cNvPr id="1060" name="Google Shape;1060;p45"/>
          <p:cNvSpPr txBox="1"/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Logic &amp; Workflow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1" name="Google Shape;1061;p45"/>
          <p:cNvSpPr txBox="1"/>
          <p:nvPr>
            <p:ph idx="2" type="title"/>
          </p:nvPr>
        </p:nvSpPr>
        <p:spPr>
          <a:xfrm>
            <a:off x="1376400" y="1530900"/>
            <a:ext cx="2246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Sense</a:t>
            </a:r>
            <a:endParaRPr/>
          </a:p>
        </p:txBody>
      </p:sp>
      <p:sp>
        <p:nvSpPr>
          <p:cNvPr id="1062" name="Google Shape;1062;p45"/>
          <p:cNvSpPr txBox="1"/>
          <p:nvPr>
            <p:ph idx="1" type="subTitle"/>
          </p:nvPr>
        </p:nvSpPr>
        <p:spPr>
          <a:xfrm>
            <a:off x="1376400" y="2008800"/>
            <a:ext cx="2246400" cy="729600"/>
          </a:xfrm>
          <a:prstGeom prst="rect">
            <a:avLst/>
          </a:prstGeom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 collect data (Gas, Fire, Temp)</a:t>
            </a:r>
            <a:endParaRPr/>
          </a:p>
        </p:txBody>
      </p:sp>
      <p:sp>
        <p:nvSpPr>
          <p:cNvPr id="1063" name="Google Shape;1063;p45"/>
          <p:cNvSpPr txBox="1"/>
          <p:nvPr>
            <p:ph idx="3" type="title"/>
          </p:nvPr>
        </p:nvSpPr>
        <p:spPr>
          <a:xfrm>
            <a:off x="1376400" y="3536163"/>
            <a:ext cx="2246400" cy="554100"/>
          </a:xfrm>
          <a:prstGeom prst="rect">
            <a:avLst/>
          </a:prstGeom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Smoothing</a:t>
            </a:r>
            <a:endParaRPr/>
          </a:p>
        </p:txBody>
      </p:sp>
      <p:sp>
        <p:nvSpPr>
          <p:cNvPr id="1064" name="Google Shape;1064;p45"/>
          <p:cNvSpPr/>
          <p:nvPr/>
        </p:nvSpPr>
        <p:spPr>
          <a:xfrm>
            <a:off x="720000" y="1556250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65" name="Google Shape;1065;p45"/>
          <p:cNvSpPr/>
          <p:nvPr/>
        </p:nvSpPr>
        <p:spPr>
          <a:xfrm>
            <a:off x="720000" y="3561513"/>
            <a:ext cx="504000" cy="50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66" name="Google Shape;1066;p45"/>
          <p:cNvGrpSpPr/>
          <p:nvPr/>
        </p:nvGrpSpPr>
        <p:grpSpPr>
          <a:xfrm>
            <a:off x="791497" y="1627549"/>
            <a:ext cx="361007" cy="360802"/>
            <a:chOff x="3887863" y="2344737"/>
            <a:chExt cx="361007" cy="360802"/>
          </a:xfrm>
        </p:grpSpPr>
        <p:sp>
          <p:nvSpPr>
            <p:cNvPr id="1067" name="Google Shape;1067;p45"/>
            <p:cNvSpPr/>
            <p:nvPr/>
          </p:nvSpPr>
          <p:spPr>
            <a:xfrm>
              <a:off x="4150257" y="2413887"/>
              <a:ext cx="70445" cy="263517"/>
            </a:xfrm>
            <a:custGeom>
              <a:rect b="b" l="l" r="r" t="t"/>
              <a:pathLst>
                <a:path extrusionOk="0" h="16710" w="4467">
                  <a:moveTo>
                    <a:pt x="2233" y="892"/>
                  </a:moveTo>
                  <a:cubicBezTo>
                    <a:pt x="2479" y="892"/>
                    <a:pt x="2681" y="1091"/>
                    <a:pt x="2681" y="1339"/>
                  </a:cubicBezTo>
                  <a:lnTo>
                    <a:pt x="2681" y="5366"/>
                  </a:lnTo>
                  <a:lnTo>
                    <a:pt x="1789" y="5366"/>
                  </a:lnTo>
                  <a:lnTo>
                    <a:pt x="1789" y="1339"/>
                  </a:lnTo>
                  <a:cubicBezTo>
                    <a:pt x="1786" y="1094"/>
                    <a:pt x="1985" y="892"/>
                    <a:pt x="2233" y="892"/>
                  </a:cubicBezTo>
                  <a:close/>
                  <a:moveTo>
                    <a:pt x="2678" y="6266"/>
                  </a:moveTo>
                  <a:lnTo>
                    <a:pt x="2678" y="12931"/>
                  </a:lnTo>
                  <a:cubicBezTo>
                    <a:pt x="2678" y="13091"/>
                    <a:pt x="2762" y="13237"/>
                    <a:pt x="2900" y="13316"/>
                  </a:cubicBezTo>
                  <a:cubicBezTo>
                    <a:pt x="3316" y="13553"/>
                    <a:pt x="3570" y="13998"/>
                    <a:pt x="3570" y="14477"/>
                  </a:cubicBezTo>
                  <a:cubicBezTo>
                    <a:pt x="3572" y="15214"/>
                    <a:pt x="2971" y="15815"/>
                    <a:pt x="2233" y="15815"/>
                  </a:cubicBezTo>
                  <a:cubicBezTo>
                    <a:pt x="1493" y="15815"/>
                    <a:pt x="892" y="15214"/>
                    <a:pt x="892" y="14477"/>
                  </a:cubicBezTo>
                  <a:cubicBezTo>
                    <a:pt x="892" y="13998"/>
                    <a:pt x="1151" y="13553"/>
                    <a:pt x="1564" y="13316"/>
                  </a:cubicBezTo>
                  <a:cubicBezTo>
                    <a:pt x="1700" y="13237"/>
                    <a:pt x="1786" y="13088"/>
                    <a:pt x="1786" y="12931"/>
                  </a:cubicBezTo>
                  <a:lnTo>
                    <a:pt x="1786" y="6266"/>
                  </a:lnTo>
                  <a:close/>
                  <a:moveTo>
                    <a:pt x="2233" y="0"/>
                  </a:moveTo>
                  <a:cubicBezTo>
                    <a:pt x="1493" y="0"/>
                    <a:pt x="892" y="602"/>
                    <a:pt x="892" y="1339"/>
                  </a:cubicBezTo>
                  <a:lnTo>
                    <a:pt x="892" y="12688"/>
                  </a:lnTo>
                  <a:cubicBezTo>
                    <a:pt x="338" y="13106"/>
                    <a:pt x="0" y="13771"/>
                    <a:pt x="0" y="14477"/>
                  </a:cubicBezTo>
                  <a:cubicBezTo>
                    <a:pt x="0" y="15708"/>
                    <a:pt x="1004" y="16710"/>
                    <a:pt x="2233" y="16710"/>
                  </a:cubicBezTo>
                  <a:cubicBezTo>
                    <a:pt x="3462" y="16710"/>
                    <a:pt x="4467" y="15706"/>
                    <a:pt x="4467" y="14477"/>
                  </a:cubicBezTo>
                  <a:cubicBezTo>
                    <a:pt x="4467" y="13771"/>
                    <a:pt x="4129" y="13109"/>
                    <a:pt x="3572" y="12688"/>
                  </a:cubicBezTo>
                  <a:lnTo>
                    <a:pt x="3572" y="1339"/>
                  </a:lnTo>
                  <a:cubicBezTo>
                    <a:pt x="3572" y="602"/>
                    <a:pt x="2971" y="0"/>
                    <a:pt x="22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3887863" y="2344737"/>
              <a:ext cx="361007" cy="360802"/>
            </a:xfrm>
            <a:custGeom>
              <a:rect b="b" l="l" r="r" t="t"/>
              <a:pathLst>
                <a:path extrusionOk="0" h="22879" w="22892">
                  <a:moveTo>
                    <a:pt x="6815" y="2951"/>
                  </a:moveTo>
                  <a:cubicBezTo>
                    <a:pt x="7192" y="2951"/>
                    <a:pt x="7495" y="3254"/>
                    <a:pt x="7495" y="3630"/>
                  </a:cubicBezTo>
                  <a:lnTo>
                    <a:pt x="7495" y="3879"/>
                  </a:lnTo>
                  <a:cubicBezTo>
                    <a:pt x="7495" y="4255"/>
                    <a:pt x="7189" y="4559"/>
                    <a:pt x="6815" y="4559"/>
                  </a:cubicBezTo>
                  <a:cubicBezTo>
                    <a:pt x="5947" y="4559"/>
                    <a:pt x="5241" y="5265"/>
                    <a:pt x="5241" y="6135"/>
                  </a:cubicBezTo>
                  <a:lnTo>
                    <a:pt x="5241" y="6180"/>
                  </a:lnTo>
                  <a:cubicBezTo>
                    <a:pt x="5241" y="6556"/>
                    <a:pt x="4932" y="6860"/>
                    <a:pt x="4561" y="6860"/>
                  </a:cubicBezTo>
                  <a:lnTo>
                    <a:pt x="1533" y="6860"/>
                  </a:lnTo>
                  <a:cubicBezTo>
                    <a:pt x="2134" y="5317"/>
                    <a:pt x="3136" y="3970"/>
                    <a:pt x="4407" y="2951"/>
                  </a:cubicBezTo>
                  <a:close/>
                  <a:moveTo>
                    <a:pt x="16200" y="3045"/>
                  </a:moveTo>
                  <a:cubicBezTo>
                    <a:pt x="16333" y="3157"/>
                    <a:pt x="16469" y="3275"/>
                    <a:pt x="16595" y="3395"/>
                  </a:cubicBezTo>
                  <a:cubicBezTo>
                    <a:pt x="16064" y="3957"/>
                    <a:pt x="15737" y="4713"/>
                    <a:pt x="15737" y="5547"/>
                  </a:cubicBezTo>
                  <a:lnTo>
                    <a:pt x="15737" y="8614"/>
                  </a:lnTo>
                  <a:lnTo>
                    <a:pt x="11122" y="8614"/>
                  </a:lnTo>
                  <a:lnTo>
                    <a:pt x="11122" y="8612"/>
                  </a:lnTo>
                  <a:lnTo>
                    <a:pt x="10233" y="8612"/>
                  </a:lnTo>
                  <a:cubicBezTo>
                    <a:pt x="9469" y="8612"/>
                    <a:pt x="8852" y="7992"/>
                    <a:pt x="8852" y="7234"/>
                  </a:cubicBezTo>
                  <a:cubicBezTo>
                    <a:pt x="8852" y="6651"/>
                    <a:pt x="9325" y="6177"/>
                    <a:pt x="9908" y="6177"/>
                  </a:cubicBezTo>
                  <a:cubicBezTo>
                    <a:pt x="10620" y="6177"/>
                    <a:pt x="11203" y="5594"/>
                    <a:pt x="11203" y="4883"/>
                  </a:cubicBezTo>
                  <a:cubicBezTo>
                    <a:pt x="11203" y="3868"/>
                    <a:pt x="12026" y="3045"/>
                    <a:pt x="13038" y="3045"/>
                  </a:cubicBezTo>
                  <a:close/>
                  <a:moveTo>
                    <a:pt x="4179" y="15983"/>
                  </a:moveTo>
                  <a:cubicBezTo>
                    <a:pt x="4467" y="15983"/>
                    <a:pt x="4702" y="16218"/>
                    <a:pt x="4702" y="16506"/>
                  </a:cubicBezTo>
                  <a:lnTo>
                    <a:pt x="4702" y="17751"/>
                  </a:lnTo>
                  <a:cubicBezTo>
                    <a:pt x="4022" y="17244"/>
                    <a:pt x="3408" y="16650"/>
                    <a:pt x="2885" y="15983"/>
                  </a:cubicBezTo>
                  <a:close/>
                  <a:moveTo>
                    <a:pt x="11127" y="9511"/>
                  </a:moveTo>
                  <a:cubicBezTo>
                    <a:pt x="11456" y="9511"/>
                    <a:pt x="11728" y="9780"/>
                    <a:pt x="11728" y="10115"/>
                  </a:cubicBezTo>
                  <a:cubicBezTo>
                    <a:pt x="11728" y="10845"/>
                    <a:pt x="12319" y="11438"/>
                    <a:pt x="13052" y="11438"/>
                  </a:cubicBezTo>
                  <a:cubicBezTo>
                    <a:pt x="13287" y="11438"/>
                    <a:pt x="13480" y="11632"/>
                    <a:pt x="13480" y="11867"/>
                  </a:cubicBezTo>
                  <a:lnTo>
                    <a:pt x="13480" y="12858"/>
                  </a:lnTo>
                  <a:cubicBezTo>
                    <a:pt x="13480" y="13094"/>
                    <a:pt x="13287" y="13285"/>
                    <a:pt x="13052" y="13285"/>
                  </a:cubicBezTo>
                  <a:lnTo>
                    <a:pt x="12646" y="13285"/>
                  </a:lnTo>
                  <a:cubicBezTo>
                    <a:pt x="11919" y="13285"/>
                    <a:pt x="11323" y="13878"/>
                    <a:pt x="11323" y="14610"/>
                  </a:cubicBezTo>
                  <a:lnTo>
                    <a:pt x="11323" y="16430"/>
                  </a:lnTo>
                  <a:cubicBezTo>
                    <a:pt x="11323" y="16877"/>
                    <a:pt x="10960" y="17241"/>
                    <a:pt x="10512" y="17241"/>
                  </a:cubicBezTo>
                  <a:cubicBezTo>
                    <a:pt x="10031" y="17241"/>
                    <a:pt x="9571" y="17447"/>
                    <a:pt x="9247" y="17803"/>
                  </a:cubicBezTo>
                  <a:cubicBezTo>
                    <a:pt x="9120" y="17944"/>
                    <a:pt x="8976" y="17982"/>
                    <a:pt x="8860" y="17982"/>
                  </a:cubicBezTo>
                  <a:cubicBezTo>
                    <a:pt x="8767" y="17982"/>
                    <a:pt x="8692" y="17958"/>
                    <a:pt x="8656" y="17944"/>
                  </a:cubicBezTo>
                  <a:cubicBezTo>
                    <a:pt x="8575" y="17910"/>
                    <a:pt x="8313" y="17782"/>
                    <a:pt x="8313" y="17440"/>
                  </a:cubicBezTo>
                  <a:lnTo>
                    <a:pt x="8313" y="14929"/>
                  </a:lnTo>
                  <a:cubicBezTo>
                    <a:pt x="8313" y="13910"/>
                    <a:pt x="7482" y="13081"/>
                    <a:pt x="6462" y="13081"/>
                  </a:cubicBezTo>
                  <a:cubicBezTo>
                    <a:pt x="5701" y="13081"/>
                    <a:pt x="5081" y="12458"/>
                    <a:pt x="5081" y="11697"/>
                  </a:cubicBezTo>
                  <a:lnTo>
                    <a:pt x="5081" y="11057"/>
                  </a:lnTo>
                  <a:cubicBezTo>
                    <a:pt x="5081" y="10204"/>
                    <a:pt x="5774" y="9511"/>
                    <a:pt x="6627" y="9511"/>
                  </a:cubicBezTo>
                  <a:lnTo>
                    <a:pt x="11122" y="9511"/>
                  </a:lnTo>
                  <a:cubicBezTo>
                    <a:pt x="11123" y="9511"/>
                    <a:pt x="11125" y="9511"/>
                    <a:pt x="11127" y="9511"/>
                  </a:cubicBezTo>
                  <a:close/>
                  <a:moveTo>
                    <a:pt x="10240" y="898"/>
                  </a:moveTo>
                  <a:cubicBezTo>
                    <a:pt x="11911" y="898"/>
                    <a:pt x="13517" y="1332"/>
                    <a:pt x="14921" y="2150"/>
                  </a:cubicBezTo>
                  <a:lnTo>
                    <a:pt x="13038" y="2150"/>
                  </a:lnTo>
                  <a:cubicBezTo>
                    <a:pt x="11532" y="2150"/>
                    <a:pt x="10306" y="3374"/>
                    <a:pt x="10306" y="4883"/>
                  </a:cubicBezTo>
                  <a:cubicBezTo>
                    <a:pt x="10306" y="5105"/>
                    <a:pt x="10125" y="5283"/>
                    <a:pt x="9903" y="5283"/>
                  </a:cubicBezTo>
                  <a:cubicBezTo>
                    <a:pt x="8828" y="5283"/>
                    <a:pt x="7955" y="6156"/>
                    <a:pt x="7955" y="7231"/>
                  </a:cubicBezTo>
                  <a:cubicBezTo>
                    <a:pt x="7955" y="7751"/>
                    <a:pt x="8133" y="8230"/>
                    <a:pt x="8426" y="8614"/>
                  </a:cubicBezTo>
                  <a:lnTo>
                    <a:pt x="6627" y="8614"/>
                  </a:lnTo>
                  <a:cubicBezTo>
                    <a:pt x="5280" y="8614"/>
                    <a:pt x="4184" y="9710"/>
                    <a:pt x="4184" y="11057"/>
                  </a:cubicBezTo>
                  <a:lnTo>
                    <a:pt x="4184" y="11697"/>
                  </a:lnTo>
                  <a:cubicBezTo>
                    <a:pt x="4184" y="12952"/>
                    <a:pt x="5204" y="13972"/>
                    <a:pt x="6459" y="13972"/>
                  </a:cubicBezTo>
                  <a:cubicBezTo>
                    <a:pt x="6985" y="13972"/>
                    <a:pt x="7416" y="14401"/>
                    <a:pt x="7416" y="14929"/>
                  </a:cubicBezTo>
                  <a:lnTo>
                    <a:pt x="7416" y="17440"/>
                  </a:lnTo>
                  <a:cubicBezTo>
                    <a:pt x="7416" y="18038"/>
                    <a:pt x="7777" y="18561"/>
                    <a:pt x="8334" y="18776"/>
                  </a:cubicBezTo>
                  <a:cubicBezTo>
                    <a:pt x="8504" y="18841"/>
                    <a:pt x="8682" y="18875"/>
                    <a:pt x="8855" y="18875"/>
                  </a:cubicBezTo>
                  <a:cubicBezTo>
                    <a:pt x="9249" y="18875"/>
                    <a:pt x="9634" y="18708"/>
                    <a:pt x="9914" y="18402"/>
                  </a:cubicBezTo>
                  <a:cubicBezTo>
                    <a:pt x="10068" y="18232"/>
                    <a:pt x="10288" y="18133"/>
                    <a:pt x="10515" y="18133"/>
                  </a:cubicBezTo>
                  <a:cubicBezTo>
                    <a:pt x="11456" y="18133"/>
                    <a:pt x="12223" y="17369"/>
                    <a:pt x="12223" y="16428"/>
                  </a:cubicBezTo>
                  <a:lnTo>
                    <a:pt x="12223" y="14605"/>
                  </a:lnTo>
                  <a:cubicBezTo>
                    <a:pt x="12223" y="14370"/>
                    <a:pt x="12413" y="14179"/>
                    <a:pt x="12649" y="14179"/>
                  </a:cubicBezTo>
                  <a:lnTo>
                    <a:pt x="13054" y="14179"/>
                  </a:lnTo>
                  <a:cubicBezTo>
                    <a:pt x="13784" y="14179"/>
                    <a:pt x="14380" y="13585"/>
                    <a:pt x="14380" y="12853"/>
                  </a:cubicBezTo>
                  <a:lnTo>
                    <a:pt x="14380" y="11865"/>
                  </a:lnTo>
                  <a:cubicBezTo>
                    <a:pt x="14380" y="11135"/>
                    <a:pt x="13786" y="10539"/>
                    <a:pt x="13054" y="10539"/>
                  </a:cubicBezTo>
                  <a:cubicBezTo>
                    <a:pt x="12819" y="10539"/>
                    <a:pt x="12628" y="10348"/>
                    <a:pt x="12628" y="10113"/>
                  </a:cubicBezTo>
                  <a:cubicBezTo>
                    <a:pt x="12628" y="9896"/>
                    <a:pt x="12581" y="9689"/>
                    <a:pt x="12497" y="9503"/>
                  </a:cubicBezTo>
                  <a:lnTo>
                    <a:pt x="15740" y="9503"/>
                  </a:lnTo>
                  <a:lnTo>
                    <a:pt x="15740" y="16313"/>
                  </a:lnTo>
                  <a:cubicBezTo>
                    <a:pt x="15264" y="16898"/>
                    <a:pt x="14963" y="17599"/>
                    <a:pt x="14871" y="18342"/>
                  </a:cubicBezTo>
                  <a:cubicBezTo>
                    <a:pt x="13470" y="19142"/>
                    <a:pt x="11872" y="19568"/>
                    <a:pt x="10243" y="19568"/>
                  </a:cubicBezTo>
                  <a:cubicBezTo>
                    <a:pt x="10238" y="19568"/>
                    <a:pt x="10233" y="19568"/>
                    <a:pt x="10228" y="19568"/>
                  </a:cubicBezTo>
                  <a:cubicBezTo>
                    <a:pt x="8542" y="19568"/>
                    <a:pt x="6963" y="19119"/>
                    <a:pt x="5596" y="18334"/>
                  </a:cubicBezTo>
                  <a:lnTo>
                    <a:pt x="5596" y="16504"/>
                  </a:lnTo>
                  <a:cubicBezTo>
                    <a:pt x="5596" y="15722"/>
                    <a:pt x="4964" y="15086"/>
                    <a:pt x="4182" y="15086"/>
                  </a:cubicBezTo>
                  <a:lnTo>
                    <a:pt x="2265" y="15086"/>
                  </a:lnTo>
                  <a:cubicBezTo>
                    <a:pt x="1402" y="13672"/>
                    <a:pt x="903" y="12011"/>
                    <a:pt x="903" y="10233"/>
                  </a:cubicBezTo>
                  <a:cubicBezTo>
                    <a:pt x="903" y="9373"/>
                    <a:pt x="1020" y="8544"/>
                    <a:pt x="1240" y="7751"/>
                  </a:cubicBezTo>
                  <a:lnTo>
                    <a:pt x="4564" y="7751"/>
                  </a:lnTo>
                  <a:cubicBezTo>
                    <a:pt x="5434" y="7751"/>
                    <a:pt x="6138" y="7045"/>
                    <a:pt x="6138" y="6177"/>
                  </a:cubicBezTo>
                  <a:lnTo>
                    <a:pt x="6138" y="6130"/>
                  </a:lnTo>
                  <a:cubicBezTo>
                    <a:pt x="6138" y="5754"/>
                    <a:pt x="6446" y="5450"/>
                    <a:pt x="6820" y="5450"/>
                  </a:cubicBezTo>
                  <a:cubicBezTo>
                    <a:pt x="7688" y="5450"/>
                    <a:pt x="8394" y="4744"/>
                    <a:pt x="8394" y="3876"/>
                  </a:cubicBezTo>
                  <a:lnTo>
                    <a:pt x="8394" y="3630"/>
                  </a:lnTo>
                  <a:cubicBezTo>
                    <a:pt x="8394" y="2760"/>
                    <a:pt x="7688" y="2054"/>
                    <a:pt x="6820" y="2054"/>
                  </a:cubicBezTo>
                  <a:lnTo>
                    <a:pt x="5743" y="2054"/>
                  </a:lnTo>
                  <a:cubicBezTo>
                    <a:pt x="7082" y="1316"/>
                    <a:pt x="8614" y="898"/>
                    <a:pt x="10240" y="898"/>
                  </a:cubicBezTo>
                  <a:close/>
                  <a:moveTo>
                    <a:pt x="10233" y="1"/>
                  </a:moveTo>
                  <a:cubicBezTo>
                    <a:pt x="7500" y="1"/>
                    <a:pt x="4930" y="1068"/>
                    <a:pt x="2997" y="3000"/>
                  </a:cubicBezTo>
                  <a:cubicBezTo>
                    <a:pt x="1067" y="4930"/>
                    <a:pt x="1" y="7500"/>
                    <a:pt x="1" y="10233"/>
                  </a:cubicBezTo>
                  <a:cubicBezTo>
                    <a:pt x="1" y="12966"/>
                    <a:pt x="1067" y="15536"/>
                    <a:pt x="2997" y="17466"/>
                  </a:cubicBezTo>
                  <a:cubicBezTo>
                    <a:pt x="4930" y="19398"/>
                    <a:pt x="7500" y="20462"/>
                    <a:pt x="10233" y="20462"/>
                  </a:cubicBezTo>
                  <a:cubicBezTo>
                    <a:pt x="11846" y="20462"/>
                    <a:pt x="13431" y="20086"/>
                    <a:pt x="14861" y="19359"/>
                  </a:cubicBezTo>
                  <a:cubicBezTo>
                    <a:pt x="14971" y="20238"/>
                    <a:pt x="15371" y="21056"/>
                    <a:pt x="16012" y="21697"/>
                  </a:cubicBezTo>
                  <a:cubicBezTo>
                    <a:pt x="16772" y="22458"/>
                    <a:pt x="17782" y="22879"/>
                    <a:pt x="18854" y="22879"/>
                  </a:cubicBezTo>
                  <a:cubicBezTo>
                    <a:pt x="21074" y="22879"/>
                    <a:pt x="22881" y="21072"/>
                    <a:pt x="22881" y="18852"/>
                  </a:cubicBezTo>
                  <a:cubicBezTo>
                    <a:pt x="22891" y="17929"/>
                    <a:pt x="22570" y="17032"/>
                    <a:pt x="21989" y="16315"/>
                  </a:cubicBezTo>
                  <a:lnTo>
                    <a:pt x="21989" y="12022"/>
                  </a:lnTo>
                  <a:cubicBezTo>
                    <a:pt x="21989" y="11776"/>
                    <a:pt x="21790" y="11572"/>
                    <a:pt x="21542" y="11572"/>
                  </a:cubicBezTo>
                  <a:cubicBezTo>
                    <a:pt x="21296" y="11572"/>
                    <a:pt x="21092" y="11773"/>
                    <a:pt x="21092" y="12022"/>
                  </a:cubicBezTo>
                  <a:lnTo>
                    <a:pt x="21092" y="16480"/>
                  </a:lnTo>
                  <a:cubicBezTo>
                    <a:pt x="21092" y="16587"/>
                    <a:pt x="21132" y="16694"/>
                    <a:pt x="21205" y="16778"/>
                  </a:cubicBezTo>
                  <a:cubicBezTo>
                    <a:pt x="21712" y="17348"/>
                    <a:pt x="21992" y="18088"/>
                    <a:pt x="21992" y="18852"/>
                  </a:cubicBezTo>
                  <a:cubicBezTo>
                    <a:pt x="21992" y="20583"/>
                    <a:pt x="20588" y="21987"/>
                    <a:pt x="18857" y="21987"/>
                  </a:cubicBezTo>
                  <a:cubicBezTo>
                    <a:pt x="18025" y="21987"/>
                    <a:pt x="17241" y="21660"/>
                    <a:pt x="16644" y="21066"/>
                  </a:cubicBezTo>
                  <a:cubicBezTo>
                    <a:pt x="16051" y="20470"/>
                    <a:pt x="15724" y="19686"/>
                    <a:pt x="15724" y="18852"/>
                  </a:cubicBezTo>
                  <a:cubicBezTo>
                    <a:pt x="15724" y="18088"/>
                    <a:pt x="16004" y="17348"/>
                    <a:pt x="16511" y="16778"/>
                  </a:cubicBezTo>
                  <a:cubicBezTo>
                    <a:pt x="16582" y="16694"/>
                    <a:pt x="16621" y="16590"/>
                    <a:pt x="16621" y="16480"/>
                  </a:cubicBezTo>
                  <a:lnTo>
                    <a:pt x="16621" y="5542"/>
                  </a:lnTo>
                  <a:cubicBezTo>
                    <a:pt x="16621" y="4310"/>
                    <a:pt x="17625" y="3311"/>
                    <a:pt x="18854" y="3311"/>
                  </a:cubicBezTo>
                  <a:cubicBezTo>
                    <a:pt x="20083" y="3311"/>
                    <a:pt x="21087" y="4313"/>
                    <a:pt x="21087" y="5542"/>
                  </a:cubicBezTo>
                  <a:lnTo>
                    <a:pt x="21087" y="8444"/>
                  </a:lnTo>
                  <a:cubicBezTo>
                    <a:pt x="21087" y="8690"/>
                    <a:pt x="21286" y="8892"/>
                    <a:pt x="21534" y="8892"/>
                  </a:cubicBezTo>
                  <a:cubicBezTo>
                    <a:pt x="21780" y="8892"/>
                    <a:pt x="21981" y="8693"/>
                    <a:pt x="21981" y="8444"/>
                  </a:cubicBezTo>
                  <a:lnTo>
                    <a:pt x="21981" y="5542"/>
                  </a:lnTo>
                  <a:cubicBezTo>
                    <a:pt x="21981" y="3816"/>
                    <a:pt x="20580" y="2414"/>
                    <a:pt x="18854" y="2414"/>
                  </a:cubicBezTo>
                  <a:cubicBezTo>
                    <a:pt x="18287" y="2414"/>
                    <a:pt x="17756" y="2569"/>
                    <a:pt x="17295" y="2833"/>
                  </a:cubicBezTo>
                  <a:cubicBezTo>
                    <a:pt x="15384" y="1005"/>
                    <a:pt x="12887" y="1"/>
                    <a:pt x="10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4220719" y="2498546"/>
              <a:ext cx="14114" cy="14161"/>
            </a:xfrm>
            <a:custGeom>
              <a:rect b="b" l="l" r="r" t="t"/>
              <a:pathLst>
                <a:path extrusionOk="0" h="898" w="895">
                  <a:moveTo>
                    <a:pt x="448" y="0"/>
                  </a:moveTo>
                  <a:cubicBezTo>
                    <a:pt x="330" y="0"/>
                    <a:pt x="215" y="50"/>
                    <a:pt x="131" y="131"/>
                  </a:cubicBezTo>
                  <a:cubicBezTo>
                    <a:pt x="48" y="212"/>
                    <a:pt x="1" y="330"/>
                    <a:pt x="1" y="447"/>
                  </a:cubicBezTo>
                  <a:cubicBezTo>
                    <a:pt x="1" y="565"/>
                    <a:pt x="48" y="680"/>
                    <a:pt x="131" y="766"/>
                  </a:cubicBezTo>
                  <a:cubicBezTo>
                    <a:pt x="212" y="847"/>
                    <a:pt x="330" y="897"/>
                    <a:pt x="448" y="897"/>
                  </a:cubicBezTo>
                  <a:cubicBezTo>
                    <a:pt x="565" y="897"/>
                    <a:pt x="680" y="847"/>
                    <a:pt x="764" y="766"/>
                  </a:cubicBezTo>
                  <a:cubicBezTo>
                    <a:pt x="850" y="683"/>
                    <a:pt x="895" y="565"/>
                    <a:pt x="895" y="447"/>
                  </a:cubicBezTo>
                  <a:cubicBezTo>
                    <a:pt x="895" y="330"/>
                    <a:pt x="845" y="217"/>
                    <a:pt x="764" y="131"/>
                  </a:cubicBezTo>
                  <a:cubicBezTo>
                    <a:pt x="683" y="47"/>
                    <a:pt x="565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4014146" y="2508769"/>
              <a:ext cx="45670" cy="14130"/>
            </a:xfrm>
            <a:custGeom>
              <a:rect b="b" l="l" r="r" t="t"/>
              <a:pathLst>
                <a:path extrusionOk="0" h="896" w="2896">
                  <a:moveTo>
                    <a:pt x="451" y="1"/>
                  </a:moveTo>
                  <a:cubicBezTo>
                    <a:pt x="205" y="3"/>
                    <a:pt x="1" y="202"/>
                    <a:pt x="1" y="448"/>
                  </a:cubicBezTo>
                  <a:cubicBezTo>
                    <a:pt x="1" y="696"/>
                    <a:pt x="202" y="895"/>
                    <a:pt x="451" y="895"/>
                  </a:cubicBezTo>
                  <a:lnTo>
                    <a:pt x="2446" y="895"/>
                  </a:lnTo>
                  <a:cubicBezTo>
                    <a:pt x="2691" y="895"/>
                    <a:pt x="2895" y="696"/>
                    <a:pt x="2895" y="448"/>
                  </a:cubicBezTo>
                  <a:cubicBezTo>
                    <a:pt x="2895" y="202"/>
                    <a:pt x="2694" y="1"/>
                    <a:pt x="24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3985967" y="2508817"/>
              <a:ext cx="14130" cy="14114"/>
            </a:xfrm>
            <a:custGeom>
              <a:rect b="b" l="l" r="r" t="t"/>
              <a:pathLst>
                <a:path extrusionOk="0" h="895" w="896">
                  <a:moveTo>
                    <a:pt x="448" y="0"/>
                  </a:moveTo>
                  <a:cubicBezTo>
                    <a:pt x="330" y="0"/>
                    <a:pt x="215" y="45"/>
                    <a:pt x="132" y="131"/>
                  </a:cubicBezTo>
                  <a:cubicBezTo>
                    <a:pt x="48" y="212"/>
                    <a:pt x="1" y="330"/>
                    <a:pt x="1" y="448"/>
                  </a:cubicBezTo>
                  <a:cubicBezTo>
                    <a:pt x="1" y="565"/>
                    <a:pt x="48" y="680"/>
                    <a:pt x="132" y="764"/>
                  </a:cubicBezTo>
                  <a:cubicBezTo>
                    <a:pt x="213" y="850"/>
                    <a:pt x="330" y="895"/>
                    <a:pt x="448" y="895"/>
                  </a:cubicBezTo>
                  <a:cubicBezTo>
                    <a:pt x="566" y="895"/>
                    <a:pt x="681" y="848"/>
                    <a:pt x="764" y="764"/>
                  </a:cubicBezTo>
                  <a:cubicBezTo>
                    <a:pt x="848" y="683"/>
                    <a:pt x="895" y="565"/>
                    <a:pt x="895" y="448"/>
                  </a:cubicBezTo>
                  <a:cubicBezTo>
                    <a:pt x="895" y="330"/>
                    <a:pt x="845" y="215"/>
                    <a:pt x="764" y="131"/>
                  </a:cubicBezTo>
                  <a:cubicBezTo>
                    <a:pt x="681" y="45"/>
                    <a:pt x="566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" name="Google Shape;1072;p45"/>
          <p:cNvGrpSpPr/>
          <p:nvPr/>
        </p:nvGrpSpPr>
        <p:grpSpPr>
          <a:xfrm>
            <a:off x="805642" y="3632749"/>
            <a:ext cx="332715" cy="360928"/>
            <a:chOff x="3480538" y="2803450"/>
            <a:chExt cx="332715" cy="360928"/>
          </a:xfrm>
        </p:grpSpPr>
        <p:sp>
          <p:nvSpPr>
            <p:cNvPr id="1073" name="Google Shape;1073;p45"/>
            <p:cNvSpPr/>
            <p:nvPr/>
          </p:nvSpPr>
          <p:spPr>
            <a:xfrm>
              <a:off x="3480538" y="2803450"/>
              <a:ext cx="332715" cy="360928"/>
            </a:xfrm>
            <a:custGeom>
              <a:rect b="b" l="l" r="r" t="t"/>
              <a:pathLst>
                <a:path extrusionOk="0" h="22887" w="21098">
                  <a:moveTo>
                    <a:pt x="15413" y="898"/>
                  </a:moveTo>
                  <a:lnTo>
                    <a:pt x="15413" y="2103"/>
                  </a:lnTo>
                  <a:cubicBezTo>
                    <a:pt x="15413" y="3727"/>
                    <a:pt x="14092" y="5048"/>
                    <a:pt x="12469" y="5048"/>
                  </a:cubicBezTo>
                  <a:lnTo>
                    <a:pt x="7417" y="5048"/>
                  </a:lnTo>
                  <a:lnTo>
                    <a:pt x="7417" y="4666"/>
                  </a:lnTo>
                  <a:lnTo>
                    <a:pt x="7419" y="4666"/>
                  </a:lnTo>
                  <a:cubicBezTo>
                    <a:pt x="7419" y="2587"/>
                    <a:pt x="9108" y="898"/>
                    <a:pt x="11187" y="898"/>
                  </a:cubicBezTo>
                  <a:close/>
                  <a:moveTo>
                    <a:pt x="13684" y="5741"/>
                  </a:moveTo>
                  <a:lnTo>
                    <a:pt x="13684" y="6664"/>
                  </a:lnTo>
                  <a:lnTo>
                    <a:pt x="13679" y="6664"/>
                  </a:lnTo>
                  <a:lnTo>
                    <a:pt x="12586" y="7754"/>
                  </a:lnTo>
                  <a:lnTo>
                    <a:pt x="8517" y="7754"/>
                  </a:lnTo>
                  <a:lnTo>
                    <a:pt x="7424" y="6664"/>
                  </a:lnTo>
                  <a:lnTo>
                    <a:pt x="7424" y="5937"/>
                  </a:lnTo>
                  <a:lnTo>
                    <a:pt x="12479" y="5937"/>
                  </a:lnTo>
                  <a:cubicBezTo>
                    <a:pt x="12900" y="5937"/>
                    <a:pt x="13305" y="5869"/>
                    <a:pt x="13684" y="5741"/>
                  </a:cubicBezTo>
                  <a:close/>
                  <a:moveTo>
                    <a:pt x="7419" y="7929"/>
                  </a:moveTo>
                  <a:lnTo>
                    <a:pt x="7879" y="8389"/>
                  </a:lnTo>
                  <a:lnTo>
                    <a:pt x="7879" y="10853"/>
                  </a:lnTo>
                  <a:cubicBezTo>
                    <a:pt x="7589" y="10379"/>
                    <a:pt x="7419" y="9820"/>
                    <a:pt x="7419" y="9224"/>
                  </a:cubicBezTo>
                  <a:lnTo>
                    <a:pt x="7419" y="7929"/>
                  </a:lnTo>
                  <a:close/>
                  <a:moveTo>
                    <a:pt x="13679" y="7927"/>
                  </a:moveTo>
                  <a:lnTo>
                    <a:pt x="13679" y="9221"/>
                  </a:lnTo>
                  <a:cubicBezTo>
                    <a:pt x="13679" y="9820"/>
                    <a:pt x="13509" y="10379"/>
                    <a:pt x="13216" y="10853"/>
                  </a:cubicBezTo>
                  <a:lnTo>
                    <a:pt x="13216" y="8389"/>
                  </a:lnTo>
                  <a:lnTo>
                    <a:pt x="13679" y="7927"/>
                  </a:lnTo>
                  <a:close/>
                  <a:moveTo>
                    <a:pt x="12320" y="8651"/>
                  </a:moveTo>
                  <a:lnTo>
                    <a:pt x="12320" y="11794"/>
                  </a:lnTo>
                  <a:lnTo>
                    <a:pt x="12322" y="11794"/>
                  </a:lnTo>
                  <a:cubicBezTo>
                    <a:pt x="11817" y="12144"/>
                    <a:pt x="11208" y="12348"/>
                    <a:pt x="10547" y="12348"/>
                  </a:cubicBezTo>
                  <a:cubicBezTo>
                    <a:pt x="9890" y="12348"/>
                    <a:pt x="9278" y="12142"/>
                    <a:pt x="8771" y="11794"/>
                  </a:cubicBezTo>
                  <a:lnTo>
                    <a:pt x="8771" y="8651"/>
                  </a:lnTo>
                  <a:close/>
                  <a:moveTo>
                    <a:pt x="9210" y="13018"/>
                  </a:moveTo>
                  <a:lnTo>
                    <a:pt x="9210" y="13018"/>
                  </a:lnTo>
                  <a:cubicBezTo>
                    <a:pt x="9629" y="13164"/>
                    <a:pt x="10079" y="13245"/>
                    <a:pt x="10547" y="13245"/>
                  </a:cubicBezTo>
                  <a:cubicBezTo>
                    <a:pt x="11015" y="13245"/>
                    <a:pt x="11464" y="13164"/>
                    <a:pt x="11883" y="13018"/>
                  </a:cubicBezTo>
                  <a:lnTo>
                    <a:pt x="11883" y="13018"/>
                  </a:lnTo>
                  <a:cubicBezTo>
                    <a:pt x="11870" y="13057"/>
                    <a:pt x="11865" y="13099"/>
                    <a:pt x="11865" y="13146"/>
                  </a:cubicBezTo>
                  <a:cubicBezTo>
                    <a:pt x="11865" y="13193"/>
                    <a:pt x="11870" y="13240"/>
                    <a:pt x="11885" y="13282"/>
                  </a:cubicBezTo>
                  <a:lnTo>
                    <a:pt x="11885" y="15193"/>
                  </a:lnTo>
                  <a:cubicBezTo>
                    <a:pt x="11891" y="15933"/>
                    <a:pt x="11289" y="16535"/>
                    <a:pt x="10547" y="16535"/>
                  </a:cubicBezTo>
                  <a:cubicBezTo>
                    <a:pt x="9809" y="16535"/>
                    <a:pt x="9208" y="15933"/>
                    <a:pt x="9208" y="15193"/>
                  </a:cubicBezTo>
                  <a:lnTo>
                    <a:pt x="9208" y="13282"/>
                  </a:lnTo>
                  <a:cubicBezTo>
                    <a:pt x="9221" y="13240"/>
                    <a:pt x="9229" y="13190"/>
                    <a:pt x="9229" y="13146"/>
                  </a:cubicBezTo>
                  <a:cubicBezTo>
                    <a:pt x="9229" y="13102"/>
                    <a:pt x="9223" y="13060"/>
                    <a:pt x="9210" y="13018"/>
                  </a:cubicBezTo>
                  <a:close/>
                  <a:moveTo>
                    <a:pt x="8314" y="13585"/>
                  </a:moveTo>
                  <a:lnTo>
                    <a:pt x="8314" y="15191"/>
                  </a:lnTo>
                  <a:cubicBezTo>
                    <a:pt x="8314" y="16268"/>
                    <a:pt x="9082" y="17170"/>
                    <a:pt x="10102" y="17379"/>
                  </a:cubicBezTo>
                  <a:lnTo>
                    <a:pt x="10102" y="21987"/>
                  </a:lnTo>
                  <a:lnTo>
                    <a:pt x="3756" y="21987"/>
                  </a:lnTo>
                  <a:lnTo>
                    <a:pt x="3756" y="20198"/>
                  </a:lnTo>
                  <a:cubicBezTo>
                    <a:pt x="3756" y="19950"/>
                    <a:pt x="3554" y="19751"/>
                    <a:pt x="3306" y="19751"/>
                  </a:cubicBezTo>
                  <a:cubicBezTo>
                    <a:pt x="3058" y="19751"/>
                    <a:pt x="2859" y="19950"/>
                    <a:pt x="2859" y="20198"/>
                  </a:cubicBezTo>
                  <a:lnTo>
                    <a:pt x="2859" y="21987"/>
                  </a:lnTo>
                  <a:lnTo>
                    <a:pt x="892" y="21987"/>
                  </a:lnTo>
                  <a:lnTo>
                    <a:pt x="892" y="19108"/>
                  </a:lnTo>
                  <a:lnTo>
                    <a:pt x="895" y="19108"/>
                  </a:lnTo>
                  <a:cubicBezTo>
                    <a:pt x="895" y="16064"/>
                    <a:pt x="3369" y="13585"/>
                    <a:pt x="6415" y="13585"/>
                  </a:cubicBezTo>
                  <a:close/>
                  <a:moveTo>
                    <a:pt x="14681" y="13590"/>
                  </a:moveTo>
                  <a:cubicBezTo>
                    <a:pt x="17725" y="13590"/>
                    <a:pt x="20203" y="16067"/>
                    <a:pt x="20203" y="19111"/>
                  </a:cubicBezTo>
                  <a:lnTo>
                    <a:pt x="20203" y="21990"/>
                  </a:lnTo>
                  <a:lnTo>
                    <a:pt x="18234" y="21990"/>
                  </a:lnTo>
                  <a:lnTo>
                    <a:pt x="18234" y="18907"/>
                  </a:lnTo>
                  <a:cubicBezTo>
                    <a:pt x="18234" y="18658"/>
                    <a:pt x="18036" y="18459"/>
                    <a:pt x="17787" y="18459"/>
                  </a:cubicBezTo>
                  <a:cubicBezTo>
                    <a:pt x="17539" y="18459"/>
                    <a:pt x="17340" y="18658"/>
                    <a:pt x="17340" y="18907"/>
                  </a:cubicBezTo>
                  <a:lnTo>
                    <a:pt x="17340" y="21990"/>
                  </a:lnTo>
                  <a:lnTo>
                    <a:pt x="10994" y="21990"/>
                  </a:lnTo>
                  <a:lnTo>
                    <a:pt x="10994" y="17385"/>
                  </a:lnTo>
                  <a:cubicBezTo>
                    <a:pt x="12014" y="17176"/>
                    <a:pt x="12782" y="16273"/>
                    <a:pt x="12782" y="15193"/>
                  </a:cubicBezTo>
                  <a:lnTo>
                    <a:pt x="12782" y="13590"/>
                  </a:lnTo>
                  <a:close/>
                  <a:moveTo>
                    <a:pt x="11187" y="1"/>
                  </a:moveTo>
                  <a:cubicBezTo>
                    <a:pt x="8614" y="1"/>
                    <a:pt x="6525" y="2093"/>
                    <a:pt x="6525" y="4663"/>
                  </a:cubicBezTo>
                  <a:lnTo>
                    <a:pt x="6525" y="9218"/>
                  </a:lnTo>
                  <a:cubicBezTo>
                    <a:pt x="6525" y="10612"/>
                    <a:pt x="7236" y="11841"/>
                    <a:pt x="8314" y="12563"/>
                  </a:cubicBezTo>
                  <a:lnTo>
                    <a:pt x="8314" y="12694"/>
                  </a:lnTo>
                  <a:lnTo>
                    <a:pt x="6415" y="12694"/>
                  </a:lnTo>
                  <a:cubicBezTo>
                    <a:pt x="2877" y="12694"/>
                    <a:pt x="1" y="15570"/>
                    <a:pt x="1" y="19108"/>
                  </a:cubicBezTo>
                  <a:lnTo>
                    <a:pt x="1" y="22437"/>
                  </a:lnTo>
                  <a:cubicBezTo>
                    <a:pt x="1" y="22685"/>
                    <a:pt x="202" y="22886"/>
                    <a:pt x="451" y="22886"/>
                  </a:cubicBezTo>
                  <a:lnTo>
                    <a:pt x="20651" y="22886"/>
                  </a:lnTo>
                  <a:cubicBezTo>
                    <a:pt x="20899" y="22886"/>
                    <a:pt x="21098" y="22685"/>
                    <a:pt x="21098" y="22437"/>
                  </a:cubicBezTo>
                  <a:lnTo>
                    <a:pt x="21098" y="19108"/>
                  </a:lnTo>
                  <a:cubicBezTo>
                    <a:pt x="21095" y="15570"/>
                    <a:pt x="18219" y="12694"/>
                    <a:pt x="14681" y="12694"/>
                  </a:cubicBezTo>
                  <a:lnTo>
                    <a:pt x="12782" y="12694"/>
                  </a:lnTo>
                  <a:lnTo>
                    <a:pt x="12782" y="12563"/>
                  </a:lnTo>
                  <a:cubicBezTo>
                    <a:pt x="13862" y="11841"/>
                    <a:pt x="14571" y="10612"/>
                    <a:pt x="14571" y="9218"/>
                  </a:cubicBezTo>
                  <a:lnTo>
                    <a:pt x="14571" y="5309"/>
                  </a:lnTo>
                  <a:cubicBezTo>
                    <a:pt x="15617" y="4624"/>
                    <a:pt x="16310" y="3439"/>
                    <a:pt x="16310" y="2101"/>
                  </a:cubicBezTo>
                  <a:lnTo>
                    <a:pt x="16310" y="451"/>
                  </a:lnTo>
                  <a:cubicBezTo>
                    <a:pt x="16310" y="202"/>
                    <a:pt x="16108" y="1"/>
                    <a:pt x="15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>
              <a:off x="3670198" y="3095417"/>
              <a:ext cx="37911" cy="14114"/>
            </a:xfrm>
            <a:custGeom>
              <a:rect b="b" l="l" r="r" t="t"/>
              <a:pathLst>
                <a:path extrusionOk="0" h="895" w="2404">
                  <a:moveTo>
                    <a:pt x="448" y="0"/>
                  </a:moveTo>
                  <a:cubicBezTo>
                    <a:pt x="199" y="0"/>
                    <a:pt x="0" y="199"/>
                    <a:pt x="0" y="448"/>
                  </a:cubicBezTo>
                  <a:cubicBezTo>
                    <a:pt x="0" y="693"/>
                    <a:pt x="199" y="895"/>
                    <a:pt x="448" y="895"/>
                  </a:cubicBezTo>
                  <a:lnTo>
                    <a:pt x="1954" y="895"/>
                  </a:lnTo>
                  <a:cubicBezTo>
                    <a:pt x="2202" y="895"/>
                    <a:pt x="2404" y="696"/>
                    <a:pt x="2404" y="448"/>
                  </a:cubicBezTo>
                  <a:cubicBezTo>
                    <a:pt x="2404" y="199"/>
                    <a:pt x="2202" y="0"/>
                    <a:pt x="19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3722185" y="3095417"/>
              <a:ext cx="14114" cy="14114"/>
            </a:xfrm>
            <a:custGeom>
              <a:rect b="b" l="l" r="r" t="t"/>
              <a:pathLst>
                <a:path extrusionOk="0" h="895" w="895">
                  <a:moveTo>
                    <a:pt x="447" y="0"/>
                  </a:moveTo>
                  <a:cubicBezTo>
                    <a:pt x="330" y="0"/>
                    <a:pt x="215" y="48"/>
                    <a:pt x="131" y="131"/>
                  </a:cubicBezTo>
                  <a:cubicBezTo>
                    <a:pt x="50" y="212"/>
                    <a:pt x="0" y="330"/>
                    <a:pt x="0" y="448"/>
                  </a:cubicBezTo>
                  <a:cubicBezTo>
                    <a:pt x="0" y="565"/>
                    <a:pt x="50" y="680"/>
                    <a:pt x="131" y="764"/>
                  </a:cubicBezTo>
                  <a:cubicBezTo>
                    <a:pt x="212" y="850"/>
                    <a:pt x="330" y="895"/>
                    <a:pt x="447" y="895"/>
                  </a:cubicBezTo>
                  <a:cubicBezTo>
                    <a:pt x="565" y="895"/>
                    <a:pt x="680" y="845"/>
                    <a:pt x="764" y="764"/>
                  </a:cubicBezTo>
                  <a:cubicBezTo>
                    <a:pt x="847" y="683"/>
                    <a:pt x="894" y="565"/>
                    <a:pt x="894" y="448"/>
                  </a:cubicBezTo>
                  <a:cubicBezTo>
                    <a:pt x="894" y="330"/>
                    <a:pt x="847" y="215"/>
                    <a:pt x="764" y="131"/>
                  </a:cubicBezTo>
                  <a:cubicBezTo>
                    <a:pt x="680" y="45"/>
                    <a:pt x="565" y="0"/>
                    <a:pt x="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3525677" y="3086881"/>
              <a:ext cx="14161" cy="14161"/>
            </a:xfrm>
            <a:custGeom>
              <a:rect b="b" l="l" r="r" t="t"/>
              <a:pathLst>
                <a:path extrusionOk="0" h="898" w="898">
                  <a:moveTo>
                    <a:pt x="450" y="0"/>
                  </a:moveTo>
                  <a:cubicBezTo>
                    <a:pt x="330" y="0"/>
                    <a:pt x="218" y="50"/>
                    <a:pt x="131" y="131"/>
                  </a:cubicBezTo>
                  <a:cubicBezTo>
                    <a:pt x="50" y="215"/>
                    <a:pt x="0" y="332"/>
                    <a:pt x="0" y="450"/>
                  </a:cubicBezTo>
                  <a:cubicBezTo>
                    <a:pt x="0" y="568"/>
                    <a:pt x="50" y="680"/>
                    <a:pt x="131" y="766"/>
                  </a:cubicBezTo>
                  <a:cubicBezTo>
                    <a:pt x="215" y="847"/>
                    <a:pt x="333" y="897"/>
                    <a:pt x="450" y="897"/>
                  </a:cubicBezTo>
                  <a:cubicBezTo>
                    <a:pt x="568" y="897"/>
                    <a:pt x="680" y="847"/>
                    <a:pt x="767" y="766"/>
                  </a:cubicBezTo>
                  <a:cubicBezTo>
                    <a:pt x="848" y="685"/>
                    <a:pt x="897" y="568"/>
                    <a:pt x="897" y="450"/>
                  </a:cubicBezTo>
                  <a:cubicBezTo>
                    <a:pt x="897" y="332"/>
                    <a:pt x="848" y="217"/>
                    <a:pt x="767" y="131"/>
                  </a:cubicBezTo>
                  <a:cubicBezTo>
                    <a:pt x="686" y="47"/>
                    <a:pt x="565" y="0"/>
                    <a:pt x="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" name="Google Shape;1077;p45"/>
          <p:cNvGrpSpPr/>
          <p:nvPr/>
        </p:nvGrpSpPr>
        <p:grpSpPr>
          <a:xfrm>
            <a:off x="4825077" y="1975703"/>
            <a:ext cx="2469547" cy="2847577"/>
            <a:chOff x="3231105" y="8351260"/>
            <a:chExt cx="2467080" cy="2843880"/>
          </a:xfrm>
        </p:grpSpPr>
        <p:sp>
          <p:nvSpPr>
            <p:cNvPr id="1078" name="Google Shape;1078;p45"/>
            <p:cNvSpPr/>
            <p:nvPr/>
          </p:nvSpPr>
          <p:spPr>
            <a:xfrm>
              <a:off x="3346425" y="9242200"/>
              <a:ext cx="1971000" cy="1904640"/>
            </a:xfrm>
            <a:custGeom>
              <a:rect b="b" l="l" r="r" t="t"/>
              <a:pathLst>
                <a:path extrusionOk="0" h="31744" w="32850">
                  <a:moveTo>
                    <a:pt x="5241" y="1"/>
                  </a:moveTo>
                  <a:lnTo>
                    <a:pt x="5241" y="1744"/>
                  </a:lnTo>
                  <a:cubicBezTo>
                    <a:pt x="4738" y="12470"/>
                    <a:pt x="3151" y="22302"/>
                    <a:pt x="246" y="31039"/>
                  </a:cubicBezTo>
                  <a:cubicBezTo>
                    <a:pt x="201" y="31162"/>
                    <a:pt x="157" y="31274"/>
                    <a:pt x="112" y="31408"/>
                  </a:cubicBezTo>
                  <a:cubicBezTo>
                    <a:pt x="79" y="31520"/>
                    <a:pt x="45" y="31631"/>
                    <a:pt x="0" y="31743"/>
                  </a:cubicBezTo>
                  <a:lnTo>
                    <a:pt x="32849" y="31743"/>
                  </a:lnTo>
                  <a:cubicBezTo>
                    <a:pt x="30000" y="23710"/>
                    <a:pt x="28525" y="13486"/>
                    <a:pt x="27631" y="2302"/>
                  </a:cubicBezTo>
                  <a:cubicBezTo>
                    <a:pt x="27620" y="2146"/>
                    <a:pt x="27598" y="2001"/>
                    <a:pt x="27587" y="1855"/>
                  </a:cubicBezTo>
                  <a:lnTo>
                    <a:pt x="275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5"/>
            <p:cNvSpPr/>
            <p:nvPr/>
          </p:nvSpPr>
          <p:spPr>
            <a:xfrm>
              <a:off x="3346425" y="9242860"/>
              <a:ext cx="2351760" cy="1903980"/>
            </a:xfrm>
            <a:custGeom>
              <a:rect b="b" l="l" r="r" t="t"/>
              <a:pathLst>
                <a:path extrusionOk="0" h="31733" w="39196">
                  <a:moveTo>
                    <a:pt x="5241" y="1"/>
                  </a:moveTo>
                  <a:lnTo>
                    <a:pt x="5241" y="805"/>
                  </a:lnTo>
                  <a:cubicBezTo>
                    <a:pt x="11833" y="1688"/>
                    <a:pt x="18436" y="2213"/>
                    <a:pt x="25017" y="2302"/>
                  </a:cubicBezTo>
                  <a:cubicBezTo>
                    <a:pt x="26704" y="29609"/>
                    <a:pt x="39195" y="30313"/>
                    <a:pt x="0" y="31062"/>
                  </a:cubicBezTo>
                  <a:lnTo>
                    <a:pt x="224" y="31732"/>
                  </a:lnTo>
                  <a:lnTo>
                    <a:pt x="32849" y="31732"/>
                  </a:lnTo>
                  <a:cubicBezTo>
                    <a:pt x="30000" y="23699"/>
                    <a:pt x="28525" y="13475"/>
                    <a:pt x="27631" y="2302"/>
                  </a:cubicBezTo>
                  <a:cubicBezTo>
                    <a:pt x="27564" y="1688"/>
                    <a:pt x="27598" y="615"/>
                    <a:pt x="27587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3525405" y="9173140"/>
              <a:ext cx="1613700" cy="80520"/>
            </a:xfrm>
            <a:custGeom>
              <a:rect b="b" l="l" r="r" t="t"/>
              <a:pathLst>
                <a:path extrusionOk="0" h="1342" w="26895">
                  <a:moveTo>
                    <a:pt x="671" y="1"/>
                  </a:moveTo>
                  <a:cubicBezTo>
                    <a:pt x="291" y="1"/>
                    <a:pt x="1" y="314"/>
                    <a:pt x="1" y="671"/>
                  </a:cubicBezTo>
                  <a:cubicBezTo>
                    <a:pt x="1" y="1051"/>
                    <a:pt x="302" y="1342"/>
                    <a:pt x="671" y="1342"/>
                  </a:cubicBezTo>
                  <a:lnTo>
                    <a:pt x="26224" y="1342"/>
                  </a:lnTo>
                  <a:cubicBezTo>
                    <a:pt x="26604" y="1342"/>
                    <a:pt x="26894" y="1029"/>
                    <a:pt x="26894" y="671"/>
                  </a:cubicBezTo>
                  <a:cubicBezTo>
                    <a:pt x="26894" y="526"/>
                    <a:pt x="26849" y="392"/>
                    <a:pt x="26771" y="280"/>
                  </a:cubicBezTo>
                  <a:cubicBezTo>
                    <a:pt x="26659" y="112"/>
                    <a:pt x="26458" y="1"/>
                    <a:pt x="26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3971865" y="9816040"/>
              <a:ext cx="720720" cy="720720"/>
            </a:xfrm>
            <a:custGeom>
              <a:rect b="b" l="l" r="r" t="t"/>
              <a:pathLst>
                <a:path extrusionOk="0" h="12012" w="12012">
                  <a:moveTo>
                    <a:pt x="6001" y="1"/>
                  </a:moveTo>
                  <a:cubicBezTo>
                    <a:pt x="3900" y="1"/>
                    <a:pt x="2057" y="1084"/>
                    <a:pt x="973" y="2727"/>
                  </a:cubicBezTo>
                  <a:cubicBezTo>
                    <a:pt x="358" y="3677"/>
                    <a:pt x="1" y="4794"/>
                    <a:pt x="1" y="6001"/>
                  </a:cubicBezTo>
                  <a:cubicBezTo>
                    <a:pt x="1" y="7218"/>
                    <a:pt x="358" y="8336"/>
                    <a:pt x="973" y="9285"/>
                  </a:cubicBezTo>
                  <a:cubicBezTo>
                    <a:pt x="2057" y="10917"/>
                    <a:pt x="3900" y="12012"/>
                    <a:pt x="6001" y="12012"/>
                  </a:cubicBezTo>
                  <a:cubicBezTo>
                    <a:pt x="7431" y="12012"/>
                    <a:pt x="8738" y="11520"/>
                    <a:pt x="9766" y="10682"/>
                  </a:cubicBezTo>
                  <a:cubicBezTo>
                    <a:pt x="11129" y="9576"/>
                    <a:pt x="12012" y="7889"/>
                    <a:pt x="12012" y="6001"/>
                  </a:cubicBezTo>
                  <a:cubicBezTo>
                    <a:pt x="12012" y="4124"/>
                    <a:pt x="11129" y="2414"/>
                    <a:pt x="9766" y="1330"/>
                  </a:cubicBezTo>
                  <a:cubicBezTo>
                    <a:pt x="8727" y="503"/>
                    <a:pt x="7431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3570345" y="8351260"/>
              <a:ext cx="1463460" cy="730140"/>
            </a:xfrm>
            <a:custGeom>
              <a:rect b="b" l="l" r="r" t="t"/>
              <a:pathLst>
                <a:path extrusionOk="0" h="12169" w="24391">
                  <a:moveTo>
                    <a:pt x="13531" y="1"/>
                  </a:moveTo>
                  <a:cubicBezTo>
                    <a:pt x="12570" y="1"/>
                    <a:pt x="11732" y="503"/>
                    <a:pt x="11263" y="1274"/>
                  </a:cubicBezTo>
                  <a:cubicBezTo>
                    <a:pt x="11218" y="1274"/>
                    <a:pt x="11173" y="1286"/>
                    <a:pt x="11128" y="1286"/>
                  </a:cubicBezTo>
                  <a:cubicBezTo>
                    <a:pt x="10682" y="660"/>
                    <a:pt x="9944" y="246"/>
                    <a:pt x="9106" y="246"/>
                  </a:cubicBezTo>
                  <a:cubicBezTo>
                    <a:pt x="8156" y="246"/>
                    <a:pt x="7352" y="772"/>
                    <a:pt x="6916" y="1520"/>
                  </a:cubicBezTo>
                  <a:cubicBezTo>
                    <a:pt x="6659" y="1442"/>
                    <a:pt x="6402" y="1386"/>
                    <a:pt x="6123" y="1386"/>
                  </a:cubicBezTo>
                  <a:cubicBezTo>
                    <a:pt x="5173" y="1386"/>
                    <a:pt x="4346" y="1922"/>
                    <a:pt x="3922" y="2704"/>
                  </a:cubicBezTo>
                  <a:cubicBezTo>
                    <a:pt x="3531" y="2135"/>
                    <a:pt x="2883" y="1777"/>
                    <a:pt x="2157" y="1777"/>
                  </a:cubicBezTo>
                  <a:cubicBezTo>
                    <a:pt x="961" y="1777"/>
                    <a:pt x="0" y="2738"/>
                    <a:pt x="0" y="3922"/>
                  </a:cubicBezTo>
                  <a:cubicBezTo>
                    <a:pt x="0" y="4749"/>
                    <a:pt x="458" y="5464"/>
                    <a:pt x="1140" y="5822"/>
                  </a:cubicBezTo>
                  <a:cubicBezTo>
                    <a:pt x="514" y="6313"/>
                    <a:pt x="112" y="7062"/>
                    <a:pt x="112" y="7922"/>
                  </a:cubicBezTo>
                  <a:cubicBezTo>
                    <a:pt x="112" y="8671"/>
                    <a:pt x="436" y="9341"/>
                    <a:pt x="939" y="9833"/>
                  </a:cubicBezTo>
                  <a:cubicBezTo>
                    <a:pt x="1408" y="10280"/>
                    <a:pt x="2056" y="10559"/>
                    <a:pt x="2771" y="10559"/>
                  </a:cubicBezTo>
                  <a:cubicBezTo>
                    <a:pt x="3050" y="10559"/>
                    <a:pt x="3307" y="10514"/>
                    <a:pt x="3564" y="10436"/>
                  </a:cubicBezTo>
                  <a:cubicBezTo>
                    <a:pt x="3810" y="10771"/>
                    <a:pt x="4190" y="11017"/>
                    <a:pt x="4615" y="11107"/>
                  </a:cubicBezTo>
                  <a:cubicBezTo>
                    <a:pt x="4983" y="11408"/>
                    <a:pt x="5464" y="11609"/>
                    <a:pt x="5989" y="11609"/>
                  </a:cubicBezTo>
                  <a:cubicBezTo>
                    <a:pt x="6156" y="11609"/>
                    <a:pt x="6324" y="11576"/>
                    <a:pt x="6480" y="11554"/>
                  </a:cubicBezTo>
                  <a:cubicBezTo>
                    <a:pt x="6548" y="11811"/>
                    <a:pt x="6805" y="12000"/>
                    <a:pt x="7084" y="12000"/>
                  </a:cubicBezTo>
                  <a:cubicBezTo>
                    <a:pt x="7196" y="12000"/>
                    <a:pt x="7285" y="11967"/>
                    <a:pt x="7374" y="11922"/>
                  </a:cubicBezTo>
                  <a:cubicBezTo>
                    <a:pt x="7475" y="11978"/>
                    <a:pt x="7598" y="12023"/>
                    <a:pt x="7721" y="12023"/>
                  </a:cubicBezTo>
                  <a:cubicBezTo>
                    <a:pt x="7967" y="12023"/>
                    <a:pt x="8168" y="11900"/>
                    <a:pt x="8279" y="11721"/>
                  </a:cubicBezTo>
                  <a:lnTo>
                    <a:pt x="8313" y="11721"/>
                  </a:lnTo>
                  <a:cubicBezTo>
                    <a:pt x="8536" y="11721"/>
                    <a:pt x="8715" y="11621"/>
                    <a:pt x="8860" y="11464"/>
                  </a:cubicBezTo>
                  <a:lnTo>
                    <a:pt x="8838" y="11464"/>
                  </a:lnTo>
                  <a:cubicBezTo>
                    <a:pt x="8972" y="11464"/>
                    <a:pt x="9095" y="11442"/>
                    <a:pt x="9196" y="11386"/>
                  </a:cubicBezTo>
                  <a:cubicBezTo>
                    <a:pt x="9330" y="11531"/>
                    <a:pt x="9508" y="11632"/>
                    <a:pt x="9732" y="11632"/>
                  </a:cubicBezTo>
                  <a:cubicBezTo>
                    <a:pt x="9844" y="11632"/>
                    <a:pt x="9944" y="11609"/>
                    <a:pt x="10034" y="11565"/>
                  </a:cubicBezTo>
                  <a:cubicBezTo>
                    <a:pt x="10067" y="11732"/>
                    <a:pt x="10212" y="11855"/>
                    <a:pt x="10380" y="11855"/>
                  </a:cubicBezTo>
                  <a:cubicBezTo>
                    <a:pt x="10402" y="11855"/>
                    <a:pt x="10447" y="11844"/>
                    <a:pt x="10480" y="11844"/>
                  </a:cubicBezTo>
                  <a:cubicBezTo>
                    <a:pt x="10648" y="12034"/>
                    <a:pt x="10883" y="12168"/>
                    <a:pt x="11162" y="12168"/>
                  </a:cubicBezTo>
                  <a:cubicBezTo>
                    <a:pt x="11553" y="12168"/>
                    <a:pt x="11888" y="11900"/>
                    <a:pt x="12000" y="11554"/>
                  </a:cubicBezTo>
                  <a:cubicBezTo>
                    <a:pt x="12179" y="11788"/>
                    <a:pt x="12458" y="11945"/>
                    <a:pt x="12782" y="11945"/>
                  </a:cubicBezTo>
                  <a:cubicBezTo>
                    <a:pt x="13050" y="11945"/>
                    <a:pt x="13285" y="11833"/>
                    <a:pt x="13452" y="11665"/>
                  </a:cubicBezTo>
                  <a:cubicBezTo>
                    <a:pt x="13553" y="11699"/>
                    <a:pt x="13665" y="11721"/>
                    <a:pt x="13754" y="11721"/>
                  </a:cubicBezTo>
                  <a:cubicBezTo>
                    <a:pt x="13922" y="11721"/>
                    <a:pt x="14089" y="11676"/>
                    <a:pt x="14246" y="11587"/>
                  </a:cubicBezTo>
                  <a:cubicBezTo>
                    <a:pt x="14391" y="11688"/>
                    <a:pt x="14559" y="11743"/>
                    <a:pt x="14737" y="11743"/>
                  </a:cubicBezTo>
                  <a:cubicBezTo>
                    <a:pt x="14894" y="11743"/>
                    <a:pt x="15017" y="11699"/>
                    <a:pt x="15140" y="11632"/>
                  </a:cubicBezTo>
                  <a:cubicBezTo>
                    <a:pt x="15240" y="11665"/>
                    <a:pt x="15341" y="11688"/>
                    <a:pt x="15430" y="11688"/>
                  </a:cubicBezTo>
                  <a:cubicBezTo>
                    <a:pt x="15542" y="11688"/>
                    <a:pt x="15654" y="11665"/>
                    <a:pt x="15754" y="11621"/>
                  </a:cubicBezTo>
                  <a:cubicBezTo>
                    <a:pt x="15899" y="11710"/>
                    <a:pt x="16067" y="11777"/>
                    <a:pt x="16246" y="11777"/>
                  </a:cubicBezTo>
                  <a:cubicBezTo>
                    <a:pt x="16603" y="11777"/>
                    <a:pt x="16916" y="11565"/>
                    <a:pt x="17050" y="11252"/>
                  </a:cubicBezTo>
                  <a:cubicBezTo>
                    <a:pt x="17084" y="11263"/>
                    <a:pt x="17106" y="11263"/>
                    <a:pt x="17140" y="11263"/>
                  </a:cubicBezTo>
                  <a:cubicBezTo>
                    <a:pt x="17553" y="11263"/>
                    <a:pt x="17888" y="10928"/>
                    <a:pt x="17888" y="10514"/>
                  </a:cubicBezTo>
                  <a:lnTo>
                    <a:pt x="17888" y="10503"/>
                  </a:lnTo>
                  <a:cubicBezTo>
                    <a:pt x="18056" y="10559"/>
                    <a:pt x="18246" y="10593"/>
                    <a:pt x="18424" y="10593"/>
                  </a:cubicBezTo>
                  <a:cubicBezTo>
                    <a:pt x="18827" y="10593"/>
                    <a:pt x="19195" y="10459"/>
                    <a:pt x="19486" y="10224"/>
                  </a:cubicBezTo>
                  <a:cubicBezTo>
                    <a:pt x="19698" y="10347"/>
                    <a:pt x="19933" y="10414"/>
                    <a:pt x="20179" y="10414"/>
                  </a:cubicBezTo>
                  <a:cubicBezTo>
                    <a:pt x="20905" y="10414"/>
                    <a:pt x="21497" y="9866"/>
                    <a:pt x="21553" y="9163"/>
                  </a:cubicBezTo>
                  <a:lnTo>
                    <a:pt x="21687" y="9163"/>
                  </a:lnTo>
                  <a:cubicBezTo>
                    <a:pt x="22894" y="9163"/>
                    <a:pt x="23866" y="8190"/>
                    <a:pt x="23866" y="6995"/>
                  </a:cubicBezTo>
                  <a:cubicBezTo>
                    <a:pt x="23866" y="6704"/>
                    <a:pt x="23810" y="6414"/>
                    <a:pt x="23698" y="6146"/>
                  </a:cubicBezTo>
                  <a:cubicBezTo>
                    <a:pt x="24123" y="5643"/>
                    <a:pt x="24391" y="4984"/>
                    <a:pt x="24346" y="4291"/>
                  </a:cubicBezTo>
                  <a:cubicBezTo>
                    <a:pt x="24346" y="3397"/>
                    <a:pt x="23944" y="2582"/>
                    <a:pt x="23296" y="2056"/>
                  </a:cubicBezTo>
                  <a:cubicBezTo>
                    <a:pt x="22793" y="1610"/>
                    <a:pt x="22123" y="1353"/>
                    <a:pt x="21408" y="1353"/>
                  </a:cubicBezTo>
                  <a:cubicBezTo>
                    <a:pt x="20771" y="1353"/>
                    <a:pt x="20167" y="1565"/>
                    <a:pt x="19676" y="1922"/>
                  </a:cubicBezTo>
                  <a:cubicBezTo>
                    <a:pt x="19195" y="1420"/>
                    <a:pt x="18503" y="1107"/>
                    <a:pt x="17743" y="1107"/>
                  </a:cubicBezTo>
                  <a:cubicBezTo>
                    <a:pt x="17095" y="1107"/>
                    <a:pt x="16492" y="1341"/>
                    <a:pt x="16033" y="1721"/>
                  </a:cubicBezTo>
                  <a:cubicBezTo>
                    <a:pt x="15642" y="716"/>
                    <a:pt x="1468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3626625" y="8475280"/>
              <a:ext cx="1407180" cy="606120"/>
            </a:xfrm>
            <a:custGeom>
              <a:rect b="b" l="l" r="r" t="t"/>
              <a:pathLst>
                <a:path extrusionOk="0" h="10102" w="23453">
                  <a:moveTo>
                    <a:pt x="22391" y="1"/>
                  </a:moveTo>
                  <a:lnTo>
                    <a:pt x="22391" y="12"/>
                  </a:lnTo>
                  <a:cubicBezTo>
                    <a:pt x="22391" y="23"/>
                    <a:pt x="22369" y="56"/>
                    <a:pt x="22369" y="68"/>
                  </a:cubicBezTo>
                  <a:cubicBezTo>
                    <a:pt x="21777" y="2917"/>
                    <a:pt x="19799" y="5308"/>
                    <a:pt x="17140" y="6470"/>
                  </a:cubicBezTo>
                  <a:cubicBezTo>
                    <a:pt x="16213" y="6861"/>
                    <a:pt x="15274" y="7207"/>
                    <a:pt x="14313" y="7475"/>
                  </a:cubicBezTo>
                  <a:cubicBezTo>
                    <a:pt x="13847" y="7594"/>
                    <a:pt x="13368" y="7654"/>
                    <a:pt x="12889" y="7654"/>
                  </a:cubicBezTo>
                  <a:cubicBezTo>
                    <a:pt x="12555" y="7654"/>
                    <a:pt x="12220" y="7625"/>
                    <a:pt x="11889" y="7565"/>
                  </a:cubicBezTo>
                  <a:cubicBezTo>
                    <a:pt x="10358" y="7285"/>
                    <a:pt x="8883" y="7107"/>
                    <a:pt x="7442" y="7006"/>
                  </a:cubicBezTo>
                  <a:cubicBezTo>
                    <a:pt x="7280" y="7001"/>
                    <a:pt x="7123" y="6998"/>
                    <a:pt x="6968" y="6998"/>
                  </a:cubicBezTo>
                  <a:cubicBezTo>
                    <a:pt x="6813" y="6998"/>
                    <a:pt x="6660" y="7001"/>
                    <a:pt x="6503" y="7006"/>
                  </a:cubicBezTo>
                  <a:cubicBezTo>
                    <a:pt x="4425" y="7118"/>
                    <a:pt x="2246" y="7386"/>
                    <a:pt x="1" y="7766"/>
                  </a:cubicBezTo>
                  <a:cubicBezTo>
                    <a:pt x="470" y="8213"/>
                    <a:pt x="1118" y="8492"/>
                    <a:pt x="1833" y="8492"/>
                  </a:cubicBezTo>
                  <a:cubicBezTo>
                    <a:pt x="2112" y="8492"/>
                    <a:pt x="2369" y="8447"/>
                    <a:pt x="2626" y="8369"/>
                  </a:cubicBezTo>
                  <a:cubicBezTo>
                    <a:pt x="2872" y="8704"/>
                    <a:pt x="3252" y="8950"/>
                    <a:pt x="3677" y="9040"/>
                  </a:cubicBezTo>
                  <a:cubicBezTo>
                    <a:pt x="4045" y="9341"/>
                    <a:pt x="4526" y="9542"/>
                    <a:pt x="5051" y="9542"/>
                  </a:cubicBezTo>
                  <a:cubicBezTo>
                    <a:pt x="5218" y="9542"/>
                    <a:pt x="5386" y="9509"/>
                    <a:pt x="5542" y="9487"/>
                  </a:cubicBezTo>
                  <a:cubicBezTo>
                    <a:pt x="5610" y="9744"/>
                    <a:pt x="5867" y="9933"/>
                    <a:pt x="6146" y="9933"/>
                  </a:cubicBezTo>
                  <a:cubicBezTo>
                    <a:pt x="6258" y="9933"/>
                    <a:pt x="6347" y="9900"/>
                    <a:pt x="6436" y="9855"/>
                  </a:cubicBezTo>
                  <a:cubicBezTo>
                    <a:pt x="6537" y="9911"/>
                    <a:pt x="6660" y="9956"/>
                    <a:pt x="6783" y="9956"/>
                  </a:cubicBezTo>
                  <a:cubicBezTo>
                    <a:pt x="7029" y="9956"/>
                    <a:pt x="7230" y="9833"/>
                    <a:pt x="7341" y="9654"/>
                  </a:cubicBezTo>
                  <a:lnTo>
                    <a:pt x="7375" y="9654"/>
                  </a:lnTo>
                  <a:cubicBezTo>
                    <a:pt x="7598" y="9654"/>
                    <a:pt x="7777" y="9554"/>
                    <a:pt x="7922" y="9397"/>
                  </a:cubicBezTo>
                  <a:lnTo>
                    <a:pt x="7900" y="9397"/>
                  </a:lnTo>
                  <a:cubicBezTo>
                    <a:pt x="8034" y="9397"/>
                    <a:pt x="8157" y="9375"/>
                    <a:pt x="8258" y="9319"/>
                  </a:cubicBezTo>
                  <a:cubicBezTo>
                    <a:pt x="8392" y="9464"/>
                    <a:pt x="8570" y="9565"/>
                    <a:pt x="8794" y="9565"/>
                  </a:cubicBezTo>
                  <a:cubicBezTo>
                    <a:pt x="8906" y="9565"/>
                    <a:pt x="9006" y="9542"/>
                    <a:pt x="9096" y="9498"/>
                  </a:cubicBezTo>
                  <a:cubicBezTo>
                    <a:pt x="9129" y="9665"/>
                    <a:pt x="9274" y="9788"/>
                    <a:pt x="9442" y="9788"/>
                  </a:cubicBezTo>
                  <a:cubicBezTo>
                    <a:pt x="9464" y="9788"/>
                    <a:pt x="9509" y="9777"/>
                    <a:pt x="9542" y="9777"/>
                  </a:cubicBezTo>
                  <a:cubicBezTo>
                    <a:pt x="9710" y="9967"/>
                    <a:pt x="9945" y="10101"/>
                    <a:pt x="10224" y="10101"/>
                  </a:cubicBezTo>
                  <a:cubicBezTo>
                    <a:pt x="10615" y="10101"/>
                    <a:pt x="10950" y="9833"/>
                    <a:pt x="11062" y="9487"/>
                  </a:cubicBezTo>
                  <a:cubicBezTo>
                    <a:pt x="11241" y="9721"/>
                    <a:pt x="11520" y="9878"/>
                    <a:pt x="11844" y="9878"/>
                  </a:cubicBezTo>
                  <a:cubicBezTo>
                    <a:pt x="12112" y="9878"/>
                    <a:pt x="12347" y="9766"/>
                    <a:pt x="12514" y="9598"/>
                  </a:cubicBezTo>
                  <a:cubicBezTo>
                    <a:pt x="12615" y="9632"/>
                    <a:pt x="12727" y="9654"/>
                    <a:pt x="12816" y="9654"/>
                  </a:cubicBezTo>
                  <a:cubicBezTo>
                    <a:pt x="12984" y="9654"/>
                    <a:pt x="13151" y="9609"/>
                    <a:pt x="13308" y="9520"/>
                  </a:cubicBezTo>
                  <a:cubicBezTo>
                    <a:pt x="13453" y="9621"/>
                    <a:pt x="13621" y="9676"/>
                    <a:pt x="13799" y="9676"/>
                  </a:cubicBezTo>
                  <a:cubicBezTo>
                    <a:pt x="13956" y="9676"/>
                    <a:pt x="14079" y="9632"/>
                    <a:pt x="14202" y="9565"/>
                  </a:cubicBezTo>
                  <a:cubicBezTo>
                    <a:pt x="14302" y="9598"/>
                    <a:pt x="14403" y="9621"/>
                    <a:pt x="14492" y="9621"/>
                  </a:cubicBezTo>
                  <a:cubicBezTo>
                    <a:pt x="14604" y="9621"/>
                    <a:pt x="14716" y="9598"/>
                    <a:pt x="14816" y="9554"/>
                  </a:cubicBezTo>
                  <a:cubicBezTo>
                    <a:pt x="14961" y="9643"/>
                    <a:pt x="15129" y="9710"/>
                    <a:pt x="15308" y="9710"/>
                  </a:cubicBezTo>
                  <a:cubicBezTo>
                    <a:pt x="15665" y="9710"/>
                    <a:pt x="15978" y="9498"/>
                    <a:pt x="16112" y="9185"/>
                  </a:cubicBezTo>
                  <a:cubicBezTo>
                    <a:pt x="16146" y="9196"/>
                    <a:pt x="16168" y="9196"/>
                    <a:pt x="16202" y="9196"/>
                  </a:cubicBezTo>
                  <a:cubicBezTo>
                    <a:pt x="16615" y="9196"/>
                    <a:pt x="16950" y="8861"/>
                    <a:pt x="16950" y="8447"/>
                  </a:cubicBezTo>
                  <a:lnTo>
                    <a:pt x="16950" y="8436"/>
                  </a:lnTo>
                  <a:cubicBezTo>
                    <a:pt x="17118" y="8492"/>
                    <a:pt x="17308" y="8526"/>
                    <a:pt x="17486" y="8526"/>
                  </a:cubicBezTo>
                  <a:cubicBezTo>
                    <a:pt x="17889" y="8526"/>
                    <a:pt x="18257" y="8392"/>
                    <a:pt x="18548" y="8157"/>
                  </a:cubicBezTo>
                  <a:cubicBezTo>
                    <a:pt x="18760" y="8280"/>
                    <a:pt x="18995" y="8347"/>
                    <a:pt x="19241" y="8347"/>
                  </a:cubicBezTo>
                  <a:cubicBezTo>
                    <a:pt x="19967" y="8347"/>
                    <a:pt x="20559" y="7799"/>
                    <a:pt x="20615" y="7096"/>
                  </a:cubicBezTo>
                  <a:lnTo>
                    <a:pt x="20749" y="7096"/>
                  </a:lnTo>
                  <a:cubicBezTo>
                    <a:pt x="21956" y="7096"/>
                    <a:pt x="22928" y="6123"/>
                    <a:pt x="22928" y="4928"/>
                  </a:cubicBezTo>
                  <a:cubicBezTo>
                    <a:pt x="22928" y="4637"/>
                    <a:pt x="22872" y="4347"/>
                    <a:pt x="22760" y="4079"/>
                  </a:cubicBezTo>
                  <a:cubicBezTo>
                    <a:pt x="23185" y="3576"/>
                    <a:pt x="23453" y="2917"/>
                    <a:pt x="23431" y="2235"/>
                  </a:cubicBezTo>
                  <a:cubicBezTo>
                    <a:pt x="23431" y="1341"/>
                    <a:pt x="23028" y="526"/>
                    <a:pt x="22391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4012125" y="9850720"/>
              <a:ext cx="641580" cy="619020"/>
            </a:xfrm>
            <a:custGeom>
              <a:rect b="b" l="l" r="r" t="t"/>
              <a:pathLst>
                <a:path extrusionOk="0" h="10317" w="10693">
                  <a:moveTo>
                    <a:pt x="5363" y="4439"/>
                  </a:moveTo>
                  <a:cubicBezTo>
                    <a:pt x="5911" y="4439"/>
                    <a:pt x="6358" y="4886"/>
                    <a:pt x="6358" y="5423"/>
                  </a:cubicBezTo>
                  <a:cubicBezTo>
                    <a:pt x="6358" y="5970"/>
                    <a:pt x="5911" y="6417"/>
                    <a:pt x="5363" y="6417"/>
                  </a:cubicBezTo>
                  <a:cubicBezTo>
                    <a:pt x="4816" y="6417"/>
                    <a:pt x="4369" y="5970"/>
                    <a:pt x="4369" y="5423"/>
                  </a:cubicBezTo>
                  <a:cubicBezTo>
                    <a:pt x="4369" y="4886"/>
                    <a:pt x="4816" y="4439"/>
                    <a:pt x="5363" y="4439"/>
                  </a:cubicBezTo>
                  <a:close/>
                  <a:moveTo>
                    <a:pt x="5280" y="1"/>
                  </a:moveTo>
                  <a:cubicBezTo>
                    <a:pt x="4816" y="1"/>
                    <a:pt x="4353" y="76"/>
                    <a:pt x="3911" y="227"/>
                  </a:cubicBezTo>
                  <a:cubicBezTo>
                    <a:pt x="3397" y="406"/>
                    <a:pt x="2950" y="618"/>
                    <a:pt x="2536" y="875"/>
                  </a:cubicBezTo>
                  <a:cubicBezTo>
                    <a:pt x="2983" y="2004"/>
                    <a:pt x="3676" y="3166"/>
                    <a:pt x="4414" y="4339"/>
                  </a:cubicBezTo>
                  <a:cubicBezTo>
                    <a:pt x="4157" y="4562"/>
                    <a:pt x="3989" y="4864"/>
                    <a:pt x="3933" y="5210"/>
                  </a:cubicBezTo>
                  <a:cubicBezTo>
                    <a:pt x="2671" y="5255"/>
                    <a:pt x="1441" y="5344"/>
                    <a:pt x="324" y="5545"/>
                  </a:cubicBezTo>
                  <a:cubicBezTo>
                    <a:pt x="212" y="5568"/>
                    <a:pt x="101" y="5590"/>
                    <a:pt x="0" y="5624"/>
                  </a:cubicBezTo>
                  <a:cubicBezTo>
                    <a:pt x="11" y="6093"/>
                    <a:pt x="101" y="6596"/>
                    <a:pt x="235" y="7110"/>
                  </a:cubicBezTo>
                  <a:cubicBezTo>
                    <a:pt x="268" y="7199"/>
                    <a:pt x="291" y="7300"/>
                    <a:pt x="324" y="7378"/>
                  </a:cubicBezTo>
                  <a:cubicBezTo>
                    <a:pt x="604" y="8205"/>
                    <a:pt x="1129" y="8931"/>
                    <a:pt x="1844" y="9434"/>
                  </a:cubicBezTo>
                  <a:cubicBezTo>
                    <a:pt x="2246" y="9724"/>
                    <a:pt x="2693" y="10026"/>
                    <a:pt x="3173" y="10305"/>
                  </a:cubicBezTo>
                  <a:cubicBezTo>
                    <a:pt x="3698" y="9210"/>
                    <a:pt x="4302" y="8048"/>
                    <a:pt x="4983" y="6808"/>
                  </a:cubicBezTo>
                  <a:cubicBezTo>
                    <a:pt x="5106" y="6842"/>
                    <a:pt x="5240" y="6864"/>
                    <a:pt x="5374" y="6864"/>
                  </a:cubicBezTo>
                  <a:cubicBezTo>
                    <a:pt x="5486" y="6864"/>
                    <a:pt x="5598" y="6853"/>
                    <a:pt x="5710" y="6819"/>
                  </a:cubicBezTo>
                  <a:cubicBezTo>
                    <a:pt x="6391" y="8071"/>
                    <a:pt x="6994" y="9244"/>
                    <a:pt x="7531" y="10316"/>
                  </a:cubicBezTo>
                  <a:cubicBezTo>
                    <a:pt x="8000" y="10037"/>
                    <a:pt x="8447" y="9747"/>
                    <a:pt x="8849" y="9445"/>
                  </a:cubicBezTo>
                  <a:cubicBezTo>
                    <a:pt x="8939" y="9378"/>
                    <a:pt x="9039" y="9322"/>
                    <a:pt x="9106" y="9255"/>
                  </a:cubicBezTo>
                  <a:cubicBezTo>
                    <a:pt x="9765" y="8696"/>
                    <a:pt x="10235" y="7959"/>
                    <a:pt x="10458" y="7132"/>
                  </a:cubicBezTo>
                  <a:cubicBezTo>
                    <a:pt x="10603" y="6618"/>
                    <a:pt x="10682" y="6115"/>
                    <a:pt x="10693" y="5635"/>
                  </a:cubicBezTo>
                  <a:cubicBezTo>
                    <a:pt x="10179" y="5534"/>
                    <a:pt x="9654" y="5456"/>
                    <a:pt x="9095" y="5400"/>
                  </a:cubicBezTo>
                  <a:cubicBezTo>
                    <a:pt x="8346" y="5311"/>
                    <a:pt x="7587" y="5266"/>
                    <a:pt x="6805" y="5244"/>
                  </a:cubicBezTo>
                  <a:cubicBezTo>
                    <a:pt x="6760" y="4886"/>
                    <a:pt x="6581" y="4573"/>
                    <a:pt x="6324" y="4339"/>
                  </a:cubicBezTo>
                  <a:cubicBezTo>
                    <a:pt x="6972" y="3076"/>
                    <a:pt x="7598" y="1925"/>
                    <a:pt x="8201" y="875"/>
                  </a:cubicBezTo>
                  <a:cubicBezTo>
                    <a:pt x="7698" y="641"/>
                    <a:pt x="7218" y="428"/>
                    <a:pt x="6749" y="261"/>
                  </a:cubicBezTo>
                  <a:cubicBezTo>
                    <a:pt x="6275" y="87"/>
                    <a:pt x="5777" y="1"/>
                    <a:pt x="52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" name="Google Shape;1086;p45"/>
          <p:cNvGrpSpPr/>
          <p:nvPr/>
        </p:nvGrpSpPr>
        <p:grpSpPr>
          <a:xfrm>
            <a:off x="6745614" y="2874590"/>
            <a:ext cx="1678377" cy="1948690"/>
            <a:chOff x="4921125" y="9250240"/>
            <a:chExt cx="1676700" cy="1946160"/>
          </a:xfrm>
        </p:grpSpPr>
        <p:sp>
          <p:nvSpPr>
            <p:cNvPr id="1087" name="Google Shape;1087;p45"/>
            <p:cNvSpPr/>
            <p:nvPr/>
          </p:nvSpPr>
          <p:spPr>
            <a:xfrm>
              <a:off x="5000265" y="9860320"/>
              <a:ext cx="1348200" cy="1302600"/>
            </a:xfrm>
            <a:custGeom>
              <a:rect b="b" l="l" r="r" t="t"/>
              <a:pathLst>
                <a:path extrusionOk="0" h="21710" w="22470">
                  <a:moveTo>
                    <a:pt x="3576" y="0"/>
                  </a:moveTo>
                  <a:lnTo>
                    <a:pt x="3576" y="1184"/>
                  </a:lnTo>
                  <a:cubicBezTo>
                    <a:pt x="3218" y="8525"/>
                    <a:pt x="2134" y="15251"/>
                    <a:pt x="145" y="21229"/>
                  </a:cubicBezTo>
                  <a:lnTo>
                    <a:pt x="67" y="21486"/>
                  </a:lnTo>
                  <a:cubicBezTo>
                    <a:pt x="56" y="21553"/>
                    <a:pt x="23" y="21631"/>
                    <a:pt x="0" y="21709"/>
                  </a:cubicBezTo>
                  <a:lnTo>
                    <a:pt x="22469" y="21709"/>
                  </a:lnTo>
                  <a:cubicBezTo>
                    <a:pt x="20525" y="16201"/>
                    <a:pt x="19508" y="9207"/>
                    <a:pt x="18883" y="1575"/>
                  </a:cubicBezTo>
                  <a:cubicBezTo>
                    <a:pt x="18860" y="1486"/>
                    <a:pt x="18860" y="1374"/>
                    <a:pt x="18849" y="1274"/>
                  </a:cubicBezTo>
                  <a:lnTo>
                    <a:pt x="1884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5122245" y="9812680"/>
              <a:ext cx="1104840" cy="55020"/>
            </a:xfrm>
            <a:custGeom>
              <a:rect b="b" l="l" r="r" t="t"/>
              <a:pathLst>
                <a:path extrusionOk="0" h="917" w="18414">
                  <a:moveTo>
                    <a:pt x="459" y="1"/>
                  </a:moveTo>
                  <a:cubicBezTo>
                    <a:pt x="213" y="1"/>
                    <a:pt x="1" y="213"/>
                    <a:pt x="1" y="459"/>
                  </a:cubicBezTo>
                  <a:cubicBezTo>
                    <a:pt x="1" y="716"/>
                    <a:pt x="213" y="917"/>
                    <a:pt x="459" y="917"/>
                  </a:cubicBezTo>
                  <a:lnTo>
                    <a:pt x="17945" y="917"/>
                  </a:lnTo>
                  <a:cubicBezTo>
                    <a:pt x="18202" y="917"/>
                    <a:pt x="18414" y="716"/>
                    <a:pt x="18414" y="459"/>
                  </a:cubicBezTo>
                  <a:cubicBezTo>
                    <a:pt x="18414" y="358"/>
                    <a:pt x="18369" y="269"/>
                    <a:pt x="18313" y="191"/>
                  </a:cubicBezTo>
                  <a:cubicBezTo>
                    <a:pt x="18224" y="68"/>
                    <a:pt x="18101" y="1"/>
                    <a:pt x="17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5427945" y="10251820"/>
              <a:ext cx="492780" cy="492780"/>
            </a:xfrm>
            <a:custGeom>
              <a:rect b="b" l="l" r="r" t="t"/>
              <a:pathLst>
                <a:path extrusionOk="0" h="8213" w="8213">
                  <a:moveTo>
                    <a:pt x="4112" y="0"/>
                  </a:moveTo>
                  <a:cubicBezTo>
                    <a:pt x="2671" y="0"/>
                    <a:pt x="1397" y="738"/>
                    <a:pt x="671" y="1855"/>
                  </a:cubicBezTo>
                  <a:cubicBezTo>
                    <a:pt x="258" y="2492"/>
                    <a:pt x="1" y="3263"/>
                    <a:pt x="1" y="4101"/>
                  </a:cubicBezTo>
                  <a:cubicBezTo>
                    <a:pt x="1" y="4927"/>
                    <a:pt x="258" y="5710"/>
                    <a:pt x="671" y="6346"/>
                  </a:cubicBezTo>
                  <a:cubicBezTo>
                    <a:pt x="1420" y="7464"/>
                    <a:pt x="2671" y="8212"/>
                    <a:pt x="4112" y="8212"/>
                  </a:cubicBezTo>
                  <a:cubicBezTo>
                    <a:pt x="5084" y="8212"/>
                    <a:pt x="5978" y="7877"/>
                    <a:pt x="6682" y="7296"/>
                  </a:cubicBezTo>
                  <a:cubicBezTo>
                    <a:pt x="7621" y="6548"/>
                    <a:pt x="8213" y="5386"/>
                    <a:pt x="8213" y="4101"/>
                  </a:cubicBezTo>
                  <a:cubicBezTo>
                    <a:pt x="8213" y="2816"/>
                    <a:pt x="7621" y="1665"/>
                    <a:pt x="6682" y="905"/>
                  </a:cubicBezTo>
                  <a:cubicBezTo>
                    <a:pt x="5978" y="335"/>
                    <a:pt x="5084" y="0"/>
                    <a:pt x="4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5000925" y="9860320"/>
              <a:ext cx="1596900" cy="1303260"/>
            </a:xfrm>
            <a:custGeom>
              <a:rect b="b" l="l" r="r" t="t"/>
              <a:pathLst>
                <a:path extrusionOk="0" h="21721" w="26615">
                  <a:moveTo>
                    <a:pt x="3576" y="0"/>
                  </a:moveTo>
                  <a:lnTo>
                    <a:pt x="3576" y="559"/>
                  </a:lnTo>
                  <a:cubicBezTo>
                    <a:pt x="8090" y="1162"/>
                    <a:pt x="12592" y="1520"/>
                    <a:pt x="17106" y="1575"/>
                  </a:cubicBezTo>
                  <a:cubicBezTo>
                    <a:pt x="18346" y="20447"/>
                    <a:pt x="26615" y="20704"/>
                    <a:pt x="0" y="21262"/>
                  </a:cubicBezTo>
                  <a:cubicBezTo>
                    <a:pt x="34" y="21374"/>
                    <a:pt x="112" y="21609"/>
                    <a:pt x="157" y="21720"/>
                  </a:cubicBezTo>
                  <a:lnTo>
                    <a:pt x="22469" y="21720"/>
                  </a:lnTo>
                  <a:cubicBezTo>
                    <a:pt x="20514" y="16201"/>
                    <a:pt x="19497" y="9207"/>
                    <a:pt x="18883" y="1575"/>
                  </a:cubicBezTo>
                  <a:cubicBezTo>
                    <a:pt x="18838" y="1162"/>
                    <a:pt x="18872" y="425"/>
                    <a:pt x="18849" y="0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4921125" y="11134000"/>
              <a:ext cx="1506420" cy="62400"/>
            </a:xfrm>
            <a:custGeom>
              <a:rect b="b" l="l" r="r" t="t"/>
              <a:pathLst>
                <a:path extrusionOk="0" h="1040" w="25107">
                  <a:moveTo>
                    <a:pt x="425" y="1"/>
                  </a:moveTo>
                  <a:cubicBezTo>
                    <a:pt x="180" y="1"/>
                    <a:pt x="1" y="235"/>
                    <a:pt x="1" y="515"/>
                  </a:cubicBezTo>
                  <a:cubicBezTo>
                    <a:pt x="1" y="794"/>
                    <a:pt x="180" y="1040"/>
                    <a:pt x="425" y="1040"/>
                  </a:cubicBezTo>
                  <a:lnTo>
                    <a:pt x="24693" y="1040"/>
                  </a:lnTo>
                  <a:cubicBezTo>
                    <a:pt x="24928" y="1040"/>
                    <a:pt x="25107" y="794"/>
                    <a:pt x="25107" y="515"/>
                  </a:cubicBezTo>
                  <a:cubicBezTo>
                    <a:pt x="25107" y="224"/>
                    <a:pt x="24917" y="1"/>
                    <a:pt x="2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5153085" y="9250240"/>
              <a:ext cx="1000920" cy="498840"/>
            </a:xfrm>
            <a:custGeom>
              <a:rect b="b" l="l" r="r" t="t"/>
              <a:pathLst>
                <a:path extrusionOk="0" h="8314" w="16682">
                  <a:moveTo>
                    <a:pt x="9252" y="1"/>
                  </a:moveTo>
                  <a:cubicBezTo>
                    <a:pt x="8593" y="1"/>
                    <a:pt x="8023" y="347"/>
                    <a:pt x="7699" y="861"/>
                  </a:cubicBezTo>
                  <a:cubicBezTo>
                    <a:pt x="7665" y="861"/>
                    <a:pt x="7643" y="883"/>
                    <a:pt x="7609" y="883"/>
                  </a:cubicBezTo>
                  <a:cubicBezTo>
                    <a:pt x="7297" y="448"/>
                    <a:pt x="6794" y="168"/>
                    <a:pt x="6213" y="168"/>
                  </a:cubicBezTo>
                  <a:cubicBezTo>
                    <a:pt x="5576" y="168"/>
                    <a:pt x="5017" y="515"/>
                    <a:pt x="4727" y="1029"/>
                  </a:cubicBezTo>
                  <a:cubicBezTo>
                    <a:pt x="4559" y="962"/>
                    <a:pt x="4369" y="939"/>
                    <a:pt x="4179" y="939"/>
                  </a:cubicBezTo>
                  <a:cubicBezTo>
                    <a:pt x="3531" y="939"/>
                    <a:pt x="2962" y="1297"/>
                    <a:pt x="2682" y="1844"/>
                  </a:cubicBezTo>
                  <a:cubicBezTo>
                    <a:pt x="2414" y="1453"/>
                    <a:pt x="1967" y="1196"/>
                    <a:pt x="1464" y="1196"/>
                  </a:cubicBezTo>
                  <a:cubicBezTo>
                    <a:pt x="660" y="1196"/>
                    <a:pt x="1" y="1855"/>
                    <a:pt x="1" y="2671"/>
                  </a:cubicBezTo>
                  <a:cubicBezTo>
                    <a:pt x="1" y="3230"/>
                    <a:pt x="325" y="3710"/>
                    <a:pt x="783" y="3967"/>
                  </a:cubicBezTo>
                  <a:cubicBezTo>
                    <a:pt x="369" y="4291"/>
                    <a:pt x="90" y="4805"/>
                    <a:pt x="90" y="5386"/>
                  </a:cubicBezTo>
                  <a:cubicBezTo>
                    <a:pt x="90" y="5911"/>
                    <a:pt x="291" y="6369"/>
                    <a:pt x="649" y="6704"/>
                  </a:cubicBezTo>
                  <a:cubicBezTo>
                    <a:pt x="984" y="7006"/>
                    <a:pt x="1408" y="7207"/>
                    <a:pt x="1900" y="7207"/>
                  </a:cubicBezTo>
                  <a:cubicBezTo>
                    <a:pt x="2101" y="7207"/>
                    <a:pt x="2280" y="7174"/>
                    <a:pt x="2448" y="7118"/>
                  </a:cubicBezTo>
                  <a:cubicBezTo>
                    <a:pt x="2615" y="7364"/>
                    <a:pt x="2861" y="7531"/>
                    <a:pt x="3163" y="7587"/>
                  </a:cubicBezTo>
                  <a:cubicBezTo>
                    <a:pt x="3408" y="7788"/>
                    <a:pt x="3732" y="7933"/>
                    <a:pt x="4090" y="7933"/>
                  </a:cubicBezTo>
                  <a:cubicBezTo>
                    <a:pt x="4224" y="7933"/>
                    <a:pt x="4313" y="7922"/>
                    <a:pt x="4425" y="7889"/>
                  </a:cubicBezTo>
                  <a:cubicBezTo>
                    <a:pt x="4481" y="8068"/>
                    <a:pt x="4649" y="8202"/>
                    <a:pt x="4850" y="8202"/>
                  </a:cubicBezTo>
                  <a:cubicBezTo>
                    <a:pt x="4917" y="8202"/>
                    <a:pt x="4984" y="8168"/>
                    <a:pt x="5040" y="8146"/>
                  </a:cubicBezTo>
                  <a:cubicBezTo>
                    <a:pt x="5118" y="8179"/>
                    <a:pt x="5196" y="8213"/>
                    <a:pt x="5285" y="8213"/>
                  </a:cubicBezTo>
                  <a:cubicBezTo>
                    <a:pt x="5453" y="8213"/>
                    <a:pt x="5587" y="8123"/>
                    <a:pt x="5677" y="8001"/>
                  </a:cubicBezTo>
                  <a:lnTo>
                    <a:pt x="5688" y="8001"/>
                  </a:lnTo>
                  <a:cubicBezTo>
                    <a:pt x="5844" y="8001"/>
                    <a:pt x="5967" y="7933"/>
                    <a:pt x="6068" y="7833"/>
                  </a:cubicBezTo>
                  <a:lnTo>
                    <a:pt x="6079" y="7833"/>
                  </a:lnTo>
                  <a:cubicBezTo>
                    <a:pt x="6157" y="7833"/>
                    <a:pt x="6246" y="7811"/>
                    <a:pt x="6313" y="7777"/>
                  </a:cubicBezTo>
                  <a:cubicBezTo>
                    <a:pt x="6414" y="7878"/>
                    <a:pt x="6537" y="7945"/>
                    <a:pt x="6693" y="7945"/>
                  </a:cubicBezTo>
                  <a:cubicBezTo>
                    <a:pt x="6760" y="7945"/>
                    <a:pt x="6839" y="7933"/>
                    <a:pt x="6894" y="7900"/>
                  </a:cubicBezTo>
                  <a:cubicBezTo>
                    <a:pt x="6917" y="8012"/>
                    <a:pt x="7006" y="8101"/>
                    <a:pt x="7129" y="8101"/>
                  </a:cubicBezTo>
                  <a:cubicBezTo>
                    <a:pt x="7151" y="8101"/>
                    <a:pt x="7174" y="8090"/>
                    <a:pt x="7196" y="8090"/>
                  </a:cubicBezTo>
                  <a:cubicBezTo>
                    <a:pt x="7308" y="8224"/>
                    <a:pt x="7475" y="8313"/>
                    <a:pt x="7654" y="8313"/>
                  </a:cubicBezTo>
                  <a:cubicBezTo>
                    <a:pt x="7922" y="8313"/>
                    <a:pt x="8146" y="8123"/>
                    <a:pt x="8235" y="7889"/>
                  </a:cubicBezTo>
                  <a:cubicBezTo>
                    <a:pt x="8358" y="8045"/>
                    <a:pt x="8537" y="8157"/>
                    <a:pt x="8760" y="8157"/>
                  </a:cubicBezTo>
                  <a:cubicBezTo>
                    <a:pt x="8939" y="8157"/>
                    <a:pt x="9095" y="8090"/>
                    <a:pt x="9218" y="7978"/>
                  </a:cubicBezTo>
                  <a:cubicBezTo>
                    <a:pt x="9285" y="7989"/>
                    <a:pt x="9364" y="8001"/>
                    <a:pt x="9431" y="8001"/>
                  </a:cubicBezTo>
                  <a:cubicBezTo>
                    <a:pt x="9554" y="8001"/>
                    <a:pt x="9665" y="7978"/>
                    <a:pt x="9766" y="7922"/>
                  </a:cubicBezTo>
                  <a:cubicBezTo>
                    <a:pt x="9866" y="7989"/>
                    <a:pt x="9978" y="8034"/>
                    <a:pt x="10101" y="8034"/>
                  </a:cubicBezTo>
                  <a:cubicBezTo>
                    <a:pt x="10202" y="8034"/>
                    <a:pt x="10291" y="8001"/>
                    <a:pt x="10380" y="7956"/>
                  </a:cubicBezTo>
                  <a:cubicBezTo>
                    <a:pt x="10436" y="7989"/>
                    <a:pt x="10503" y="8001"/>
                    <a:pt x="10570" y="8001"/>
                  </a:cubicBezTo>
                  <a:cubicBezTo>
                    <a:pt x="10660" y="8001"/>
                    <a:pt x="10727" y="7989"/>
                    <a:pt x="10794" y="7956"/>
                  </a:cubicBezTo>
                  <a:cubicBezTo>
                    <a:pt x="10894" y="8012"/>
                    <a:pt x="11006" y="8056"/>
                    <a:pt x="11129" y="8056"/>
                  </a:cubicBezTo>
                  <a:cubicBezTo>
                    <a:pt x="11375" y="8056"/>
                    <a:pt x="11576" y="7922"/>
                    <a:pt x="11676" y="7710"/>
                  </a:cubicBezTo>
                  <a:lnTo>
                    <a:pt x="11732" y="7710"/>
                  </a:lnTo>
                  <a:cubicBezTo>
                    <a:pt x="12012" y="7710"/>
                    <a:pt x="12246" y="7475"/>
                    <a:pt x="12246" y="7196"/>
                  </a:cubicBezTo>
                  <a:cubicBezTo>
                    <a:pt x="12358" y="7230"/>
                    <a:pt x="12492" y="7263"/>
                    <a:pt x="12615" y="7263"/>
                  </a:cubicBezTo>
                  <a:cubicBezTo>
                    <a:pt x="12894" y="7263"/>
                    <a:pt x="13140" y="7163"/>
                    <a:pt x="13341" y="7006"/>
                  </a:cubicBezTo>
                  <a:cubicBezTo>
                    <a:pt x="13475" y="7096"/>
                    <a:pt x="13643" y="7140"/>
                    <a:pt x="13811" y="7140"/>
                  </a:cubicBezTo>
                  <a:cubicBezTo>
                    <a:pt x="14302" y="7140"/>
                    <a:pt x="14716" y="6760"/>
                    <a:pt x="14749" y="6269"/>
                  </a:cubicBezTo>
                  <a:lnTo>
                    <a:pt x="14850" y="6269"/>
                  </a:lnTo>
                  <a:cubicBezTo>
                    <a:pt x="15676" y="6269"/>
                    <a:pt x="16347" y="5621"/>
                    <a:pt x="16347" y="4794"/>
                  </a:cubicBezTo>
                  <a:cubicBezTo>
                    <a:pt x="16347" y="4582"/>
                    <a:pt x="16302" y="4380"/>
                    <a:pt x="16224" y="4202"/>
                  </a:cubicBezTo>
                  <a:cubicBezTo>
                    <a:pt x="16503" y="3855"/>
                    <a:pt x="16682" y="3408"/>
                    <a:pt x="16637" y="2928"/>
                  </a:cubicBezTo>
                  <a:cubicBezTo>
                    <a:pt x="16637" y="2313"/>
                    <a:pt x="16358" y="1755"/>
                    <a:pt x="15922" y="1397"/>
                  </a:cubicBezTo>
                  <a:cubicBezTo>
                    <a:pt x="15576" y="1107"/>
                    <a:pt x="15129" y="917"/>
                    <a:pt x="14637" y="917"/>
                  </a:cubicBezTo>
                  <a:cubicBezTo>
                    <a:pt x="14190" y="917"/>
                    <a:pt x="13788" y="1062"/>
                    <a:pt x="13453" y="1308"/>
                  </a:cubicBezTo>
                  <a:cubicBezTo>
                    <a:pt x="13118" y="973"/>
                    <a:pt x="12649" y="749"/>
                    <a:pt x="12123" y="749"/>
                  </a:cubicBezTo>
                  <a:cubicBezTo>
                    <a:pt x="11676" y="749"/>
                    <a:pt x="11274" y="906"/>
                    <a:pt x="10950" y="1174"/>
                  </a:cubicBezTo>
                  <a:cubicBezTo>
                    <a:pt x="10704" y="492"/>
                    <a:pt x="10034" y="1"/>
                    <a:pt x="9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5191965" y="9332020"/>
              <a:ext cx="962040" cy="417060"/>
            </a:xfrm>
            <a:custGeom>
              <a:rect b="b" l="l" r="r" t="t"/>
              <a:pathLst>
                <a:path extrusionOk="0" h="6951" w="16034">
                  <a:moveTo>
                    <a:pt x="15319" y="1"/>
                  </a:moveTo>
                  <a:lnTo>
                    <a:pt x="15319" y="23"/>
                  </a:lnTo>
                  <a:cubicBezTo>
                    <a:pt x="15308" y="34"/>
                    <a:pt x="15308" y="45"/>
                    <a:pt x="15308" y="57"/>
                  </a:cubicBezTo>
                  <a:cubicBezTo>
                    <a:pt x="14883" y="2001"/>
                    <a:pt x="13542" y="3632"/>
                    <a:pt x="11710" y="4436"/>
                  </a:cubicBezTo>
                  <a:cubicBezTo>
                    <a:pt x="11084" y="4716"/>
                    <a:pt x="10447" y="4950"/>
                    <a:pt x="9788" y="5129"/>
                  </a:cubicBezTo>
                  <a:cubicBezTo>
                    <a:pt x="9472" y="5219"/>
                    <a:pt x="9153" y="5261"/>
                    <a:pt x="8832" y="5261"/>
                  </a:cubicBezTo>
                  <a:cubicBezTo>
                    <a:pt x="8596" y="5261"/>
                    <a:pt x="8360" y="5239"/>
                    <a:pt x="8123" y="5196"/>
                  </a:cubicBezTo>
                  <a:cubicBezTo>
                    <a:pt x="7096" y="5017"/>
                    <a:pt x="6068" y="4895"/>
                    <a:pt x="5096" y="4827"/>
                  </a:cubicBezTo>
                  <a:cubicBezTo>
                    <a:pt x="4984" y="4816"/>
                    <a:pt x="4875" y="4811"/>
                    <a:pt x="4767" y="4811"/>
                  </a:cubicBezTo>
                  <a:cubicBezTo>
                    <a:pt x="4660" y="4811"/>
                    <a:pt x="4554" y="4816"/>
                    <a:pt x="4448" y="4827"/>
                  </a:cubicBezTo>
                  <a:cubicBezTo>
                    <a:pt x="3029" y="4895"/>
                    <a:pt x="1531" y="5084"/>
                    <a:pt x="1" y="5341"/>
                  </a:cubicBezTo>
                  <a:cubicBezTo>
                    <a:pt x="336" y="5643"/>
                    <a:pt x="760" y="5844"/>
                    <a:pt x="1252" y="5844"/>
                  </a:cubicBezTo>
                  <a:cubicBezTo>
                    <a:pt x="1453" y="5844"/>
                    <a:pt x="1632" y="5811"/>
                    <a:pt x="1800" y="5755"/>
                  </a:cubicBezTo>
                  <a:cubicBezTo>
                    <a:pt x="1967" y="6001"/>
                    <a:pt x="2213" y="6168"/>
                    <a:pt x="2515" y="6224"/>
                  </a:cubicBezTo>
                  <a:cubicBezTo>
                    <a:pt x="2760" y="6425"/>
                    <a:pt x="3084" y="6570"/>
                    <a:pt x="3442" y="6570"/>
                  </a:cubicBezTo>
                  <a:cubicBezTo>
                    <a:pt x="3576" y="6570"/>
                    <a:pt x="3665" y="6559"/>
                    <a:pt x="3777" y="6526"/>
                  </a:cubicBezTo>
                  <a:cubicBezTo>
                    <a:pt x="3833" y="6705"/>
                    <a:pt x="4001" y="6839"/>
                    <a:pt x="4202" y="6839"/>
                  </a:cubicBezTo>
                  <a:cubicBezTo>
                    <a:pt x="4269" y="6839"/>
                    <a:pt x="4336" y="6805"/>
                    <a:pt x="4392" y="6783"/>
                  </a:cubicBezTo>
                  <a:cubicBezTo>
                    <a:pt x="4470" y="6816"/>
                    <a:pt x="4548" y="6850"/>
                    <a:pt x="4637" y="6850"/>
                  </a:cubicBezTo>
                  <a:cubicBezTo>
                    <a:pt x="4805" y="6850"/>
                    <a:pt x="4939" y="6760"/>
                    <a:pt x="5029" y="6638"/>
                  </a:cubicBezTo>
                  <a:lnTo>
                    <a:pt x="5040" y="6638"/>
                  </a:lnTo>
                  <a:cubicBezTo>
                    <a:pt x="5196" y="6638"/>
                    <a:pt x="5319" y="6570"/>
                    <a:pt x="5420" y="6470"/>
                  </a:cubicBezTo>
                  <a:lnTo>
                    <a:pt x="5431" y="6470"/>
                  </a:lnTo>
                  <a:cubicBezTo>
                    <a:pt x="5509" y="6470"/>
                    <a:pt x="5598" y="6448"/>
                    <a:pt x="5665" y="6414"/>
                  </a:cubicBezTo>
                  <a:cubicBezTo>
                    <a:pt x="5766" y="6515"/>
                    <a:pt x="5889" y="6582"/>
                    <a:pt x="6045" y="6582"/>
                  </a:cubicBezTo>
                  <a:cubicBezTo>
                    <a:pt x="6112" y="6582"/>
                    <a:pt x="6191" y="6570"/>
                    <a:pt x="6246" y="6537"/>
                  </a:cubicBezTo>
                  <a:cubicBezTo>
                    <a:pt x="6269" y="6649"/>
                    <a:pt x="6358" y="6738"/>
                    <a:pt x="6481" y="6738"/>
                  </a:cubicBezTo>
                  <a:cubicBezTo>
                    <a:pt x="6503" y="6738"/>
                    <a:pt x="6526" y="6727"/>
                    <a:pt x="6548" y="6727"/>
                  </a:cubicBezTo>
                  <a:cubicBezTo>
                    <a:pt x="6660" y="6861"/>
                    <a:pt x="6827" y="6950"/>
                    <a:pt x="7006" y="6950"/>
                  </a:cubicBezTo>
                  <a:cubicBezTo>
                    <a:pt x="7274" y="6950"/>
                    <a:pt x="7498" y="6760"/>
                    <a:pt x="7587" y="6526"/>
                  </a:cubicBezTo>
                  <a:cubicBezTo>
                    <a:pt x="7710" y="6682"/>
                    <a:pt x="7889" y="6794"/>
                    <a:pt x="8112" y="6794"/>
                  </a:cubicBezTo>
                  <a:cubicBezTo>
                    <a:pt x="8291" y="6794"/>
                    <a:pt x="8447" y="6727"/>
                    <a:pt x="8570" y="6615"/>
                  </a:cubicBezTo>
                  <a:cubicBezTo>
                    <a:pt x="8637" y="6626"/>
                    <a:pt x="8716" y="6638"/>
                    <a:pt x="8783" y="6638"/>
                  </a:cubicBezTo>
                  <a:cubicBezTo>
                    <a:pt x="8906" y="6638"/>
                    <a:pt x="9017" y="6615"/>
                    <a:pt x="9118" y="6559"/>
                  </a:cubicBezTo>
                  <a:cubicBezTo>
                    <a:pt x="9218" y="6626"/>
                    <a:pt x="9330" y="6671"/>
                    <a:pt x="9453" y="6671"/>
                  </a:cubicBezTo>
                  <a:cubicBezTo>
                    <a:pt x="9554" y="6671"/>
                    <a:pt x="9643" y="6638"/>
                    <a:pt x="9732" y="6593"/>
                  </a:cubicBezTo>
                  <a:cubicBezTo>
                    <a:pt x="9788" y="6626"/>
                    <a:pt x="9855" y="6638"/>
                    <a:pt x="9922" y="6638"/>
                  </a:cubicBezTo>
                  <a:cubicBezTo>
                    <a:pt x="10012" y="6638"/>
                    <a:pt x="10079" y="6626"/>
                    <a:pt x="10146" y="6593"/>
                  </a:cubicBezTo>
                  <a:cubicBezTo>
                    <a:pt x="10246" y="6649"/>
                    <a:pt x="10358" y="6693"/>
                    <a:pt x="10481" y="6693"/>
                  </a:cubicBezTo>
                  <a:cubicBezTo>
                    <a:pt x="10727" y="6693"/>
                    <a:pt x="10928" y="6559"/>
                    <a:pt x="11028" y="6347"/>
                  </a:cubicBezTo>
                  <a:lnTo>
                    <a:pt x="11084" y="6347"/>
                  </a:lnTo>
                  <a:cubicBezTo>
                    <a:pt x="11364" y="6347"/>
                    <a:pt x="11598" y="6112"/>
                    <a:pt x="11598" y="5833"/>
                  </a:cubicBezTo>
                  <a:cubicBezTo>
                    <a:pt x="11710" y="5867"/>
                    <a:pt x="11844" y="5900"/>
                    <a:pt x="11967" y="5900"/>
                  </a:cubicBezTo>
                  <a:cubicBezTo>
                    <a:pt x="12246" y="5900"/>
                    <a:pt x="12492" y="5800"/>
                    <a:pt x="12693" y="5643"/>
                  </a:cubicBezTo>
                  <a:cubicBezTo>
                    <a:pt x="12827" y="5733"/>
                    <a:pt x="12995" y="5777"/>
                    <a:pt x="13163" y="5777"/>
                  </a:cubicBezTo>
                  <a:cubicBezTo>
                    <a:pt x="13654" y="5777"/>
                    <a:pt x="14068" y="5397"/>
                    <a:pt x="14101" y="4906"/>
                  </a:cubicBezTo>
                  <a:lnTo>
                    <a:pt x="14202" y="4906"/>
                  </a:lnTo>
                  <a:cubicBezTo>
                    <a:pt x="15028" y="4906"/>
                    <a:pt x="15699" y="4258"/>
                    <a:pt x="15699" y="3431"/>
                  </a:cubicBezTo>
                  <a:cubicBezTo>
                    <a:pt x="15699" y="3219"/>
                    <a:pt x="15654" y="3017"/>
                    <a:pt x="15576" y="2839"/>
                  </a:cubicBezTo>
                  <a:cubicBezTo>
                    <a:pt x="15855" y="2492"/>
                    <a:pt x="16034" y="2045"/>
                    <a:pt x="16034" y="1543"/>
                  </a:cubicBezTo>
                  <a:cubicBezTo>
                    <a:pt x="16034" y="928"/>
                    <a:pt x="15755" y="369"/>
                    <a:pt x="15319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5454105" y="10276240"/>
              <a:ext cx="439800" cy="423420"/>
            </a:xfrm>
            <a:custGeom>
              <a:rect b="b" l="l" r="r" t="t"/>
              <a:pathLst>
                <a:path extrusionOk="0" h="7057" w="7330">
                  <a:moveTo>
                    <a:pt x="3687" y="3012"/>
                  </a:moveTo>
                  <a:cubicBezTo>
                    <a:pt x="4067" y="3012"/>
                    <a:pt x="4369" y="3314"/>
                    <a:pt x="4369" y="3694"/>
                  </a:cubicBezTo>
                  <a:cubicBezTo>
                    <a:pt x="4369" y="4074"/>
                    <a:pt x="4067" y="4386"/>
                    <a:pt x="3687" y="4386"/>
                  </a:cubicBezTo>
                  <a:cubicBezTo>
                    <a:pt x="3308" y="4386"/>
                    <a:pt x="3006" y="4074"/>
                    <a:pt x="3006" y="3694"/>
                  </a:cubicBezTo>
                  <a:cubicBezTo>
                    <a:pt x="3006" y="3314"/>
                    <a:pt x="3308" y="3012"/>
                    <a:pt x="3687" y="3012"/>
                  </a:cubicBezTo>
                  <a:close/>
                  <a:moveTo>
                    <a:pt x="3629" y="1"/>
                  </a:moveTo>
                  <a:cubicBezTo>
                    <a:pt x="3308" y="1"/>
                    <a:pt x="2987" y="54"/>
                    <a:pt x="2682" y="163"/>
                  </a:cubicBezTo>
                  <a:cubicBezTo>
                    <a:pt x="2335" y="286"/>
                    <a:pt x="2011" y="431"/>
                    <a:pt x="1743" y="599"/>
                  </a:cubicBezTo>
                  <a:cubicBezTo>
                    <a:pt x="2056" y="1358"/>
                    <a:pt x="2514" y="2163"/>
                    <a:pt x="3017" y="2967"/>
                  </a:cubicBezTo>
                  <a:cubicBezTo>
                    <a:pt x="2849" y="3124"/>
                    <a:pt x="2727" y="3336"/>
                    <a:pt x="2693" y="3571"/>
                  </a:cubicBezTo>
                  <a:cubicBezTo>
                    <a:pt x="1833" y="3593"/>
                    <a:pt x="984" y="3649"/>
                    <a:pt x="224" y="3805"/>
                  </a:cubicBezTo>
                  <a:cubicBezTo>
                    <a:pt x="157" y="3817"/>
                    <a:pt x="67" y="3839"/>
                    <a:pt x="0" y="3850"/>
                  </a:cubicBezTo>
                  <a:cubicBezTo>
                    <a:pt x="12" y="4174"/>
                    <a:pt x="67" y="4520"/>
                    <a:pt x="168" y="4867"/>
                  </a:cubicBezTo>
                  <a:cubicBezTo>
                    <a:pt x="179" y="4923"/>
                    <a:pt x="201" y="4990"/>
                    <a:pt x="224" y="5046"/>
                  </a:cubicBezTo>
                  <a:cubicBezTo>
                    <a:pt x="425" y="5604"/>
                    <a:pt x="782" y="6107"/>
                    <a:pt x="1274" y="6465"/>
                  </a:cubicBezTo>
                  <a:cubicBezTo>
                    <a:pt x="1553" y="6654"/>
                    <a:pt x="1855" y="6856"/>
                    <a:pt x="2179" y="7046"/>
                  </a:cubicBezTo>
                  <a:cubicBezTo>
                    <a:pt x="2548" y="6308"/>
                    <a:pt x="2961" y="5515"/>
                    <a:pt x="3419" y="4655"/>
                  </a:cubicBezTo>
                  <a:cubicBezTo>
                    <a:pt x="3509" y="4688"/>
                    <a:pt x="3587" y="4699"/>
                    <a:pt x="3687" y="4699"/>
                  </a:cubicBezTo>
                  <a:cubicBezTo>
                    <a:pt x="3777" y="4699"/>
                    <a:pt x="3844" y="4688"/>
                    <a:pt x="3911" y="4677"/>
                  </a:cubicBezTo>
                  <a:cubicBezTo>
                    <a:pt x="4369" y="5526"/>
                    <a:pt x="4794" y="6319"/>
                    <a:pt x="5151" y="7057"/>
                  </a:cubicBezTo>
                  <a:cubicBezTo>
                    <a:pt x="5475" y="6867"/>
                    <a:pt x="5788" y="6666"/>
                    <a:pt x="6067" y="6476"/>
                  </a:cubicBezTo>
                  <a:cubicBezTo>
                    <a:pt x="6123" y="6431"/>
                    <a:pt x="6190" y="6386"/>
                    <a:pt x="6246" y="6330"/>
                  </a:cubicBezTo>
                  <a:cubicBezTo>
                    <a:pt x="6693" y="5962"/>
                    <a:pt x="7017" y="5459"/>
                    <a:pt x="7162" y="4878"/>
                  </a:cubicBezTo>
                  <a:cubicBezTo>
                    <a:pt x="7263" y="4520"/>
                    <a:pt x="7319" y="4185"/>
                    <a:pt x="7330" y="3861"/>
                  </a:cubicBezTo>
                  <a:cubicBezTo>
                    <a:pt x="6983" y="3783"/>
                    <a:pt x="6626" y="3727"/>
                    <a:pt x="6246" y="3682"/>
                  </a:cubicBezTo>
                  <a:cubicBezTo>
                    <a:pt x="5743" y="3627"/>
                    <a:pt x="5207" y="3604"/>
                    <a:pt x="4671" y="3582"/>
                  </a:cubicBezTo>
                  <a:cubicBezTo>
                    <a:pt x="4637" y="3336"/>
                    <a:pt x="4514" y="3124"/>
                    <a:pt x="4347" y="2967"/>
                  </a:cubicBezTo>
                  <a:cubicBezTo>
                    <a:pt x="4782" y="2107"/>
                    <a:pt x="5207" y="1325"/>
                    <a:pt x="5620" y="599"/>
                  </a:cubicBezTo>
                  <a:cubicBezTo>
                    <a:pt x="5285" y="431"/>
                    <a:pt x="4950" y="286"/>
                    <a:pt x="4626" y="174"/>
                  </a:cubicBezTo>
                  <a:cubicBezTo>
                    <a:pt x="4305" y="60"/>
                    <a:pt x="3967" y="1"/>
                    <a:pt x="3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" name="Google Shape;1095;p45"/>
          <p:cNvGrpSpPr/>
          <p:nvPr/>
        </p:nvGrpSpPr>
        <p:grpSpPr>
          <a:xfrm>
            <a:off x="3884019" y="2845632"/>
            <a:ext cx="2204442" cy="1977648"/>
            <a:chOff x="3231105" y="9220060"/>
            <a:chExt cx="2202240" cy="1975080"/>
          </a:xfrm>
        </p:grpSpPr>
        <p:sp>
          <p:nvSpPr>
            <p:cNvPr id="1096" name="Google Shape;1096;p45"/>
            <p:cNvSpPr/>
            <p:nvPr/>
          </p:nvSpPr>
          <p:spPr>
            <a:xfrm>
              <a:off x="3375885" y="9822760"/>
              <a:ext cx="89940" cy="813900"/>
            </a:xfrm>
            <a:custGeom>
              <a:rect b="b" l="l" r="r" t="t"/>
              <a:pathLst>
                <a:path extrusionOk="0" h="13565" w="1499">
                  <a:moveTo>
                    <a:pt x="202" y="0"/>
                  </a:moveTo>
                  <a:lnTo>
                    <a:pt x="1" y="13564"/>
                  </a:lnTo>
                  <a:lnTo>
                    <a:pt x="1498" y="13564"/>
                  </a:lnTo>
                  <a:lnTo>
                    <a:pt x="13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3375885" y="9822760"/>
              <a:ext cx="89940" cy="813240"/>
            </a:xfrm>
            <a:custGeom>
              <a:rect b="b" l="l" r="r" t="t"/>
              <a:pathLst>
                <a:path extrusionOk="0" h="13554" w="1499">
                  <a:moveTo>
                    <a:pt x="202" y="0"/>
                  </a:moveTo>
                  <a:lnTo>
                    <a:pt x="828" y="123"/>
                  </a:lnTo>
                  <a:cubicBezTo>
                    <a:pt x="984" y="157"/>
                    <a:pt x="1096" y="291"/>
                    <a:pt x="1096" y="447"/>
                  </a:cubicBezTo>
                  <a:lnTo>
                    <a:pt x="1264" y="12816"/>
                  </a:lnTo>
                  <a:cubicBezTo>
                    <a:pt x="1264" y="12983"/>
                    <a:pt x="1152" y="13151"/>
                    <a:pt x="995" y="13207"/>
                  </a:cubicBezTo>
                  <a:lnTo>
                    <a:pt x="1" y="13553"/>
                  </a:lnTo>
                  <a:lnTo>
                    <a:pt x="1498" y="13553"/>
                  </a:lnTo>
                  <a:lnTo>
                    <a:pt x="1308" y="0"/>
                  </a:ln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3231105" y="11106520"/>
              <a:ext cx="2202240" cy="88620"/>
            </a:xfrm>
            <a:custGeom>
              <a:rect b="b" l="l" r="r" t="t"/>
              <a:pathLst>
                <a:path extrusionOk="0" h="1477" w="36704">
                  <a:moveTo>
                    <a:pt x="604" y="1"/>
                  </a:moveTo>
                  <a:cubicBezTo>
                    <a:pt x="269" y="1"/>
                    <a:pt x="1" y="336"/>
                    <a:pt x="1" y="738"/>
                  </a:cubicBezTo>
                  <a:cubicBezTo>
                    <a:pt x="1" y="1149"/>
                    <a:pt x="252" y="1477"/>
                    <a:pt x="572" y="1477"/>
                  </a:cubicBezTo>
                  <a:cubicBezTo>
                    <a:pt x="583" y="1477"/>
                    <a:pt x="593" y="1476"/>
                    <a:pt x="604" y="1476"/>
                  </a:cubicBezTo>
                  <a:lnTo>
                    <a:pt x="36101" y="1476"/>
                  </a:lnTo>
                  <a:cubicBezTo>
                    <a:pt x="36436" y="1476"/>
                    <a:pt x="36704" y="1140"/>
                    <a:pt x="36704" y="738"/>
                  </a:cubicBezTo>
                  <a:cubicBezTo>
                    <a:pt x="36704" y="336"/>
                    <a:pt x="36436" y="1"/>
                    <a:pt x="3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3312225" y="10636600"/>
              <a:ext cx="697920" cy="469980"/>
            </a:xfrm>
            <a:custGeom>
              <a:rect b="b" l="l" r="r" t="t"/>
              <a:pathLst>
                <a:path extrusionOk="0" h="7833" w="11632">
                  <a:moveTo>
                    <a:pt x="1" y="0"/>
                  </a:moveTo>
                  <a:lnTo>
                    <a:pt x="1" y="7833"/>
                  </a:lnTo>
                  <a:lnTo>
                    <a:pt x="11632" y="7833"/>
                  </a:lnTo>
                  <a:lnTo>
                    <a:pt x="11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3931665" y="10470340"/>
              <a:ext cx="861480" cy="636240"/>
            </a:xfrm>
            <a:custGeom>
              <a:rect b="b" l="l" r="r" t="t"/>
              <a:pathLst>
                <a:path extrusionOk="0" h="10604" w="14358">
                  <a:moveTo>
                    <a:pt x="0" y="1"/>
                  </a:moveTo>
                  <a:lnTo>
                    <a:pt x="0" y="10604"/>
                  </a:lnTo>
                  <a:lnTo>
                    <a:pt x="14358" y="10604"/>
                  </a:lnTo>
                  <a:lnTo>
                    <a:pt x="143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4792425" y="10759300"/>
              <a:ext cx="570540" cy="347280"/>
            </a:xfrm>
            <a:custGeom>
              <a:rect b="b" l="l" r="r" t="t"/>
              <a:pathLst>
                <a:path extrusionOk="0" h="5788" w="9509">
                  <a:moveTo>
                    <a:pt x="1" y="0"/>
                  </a:moveTo>
                  <a:lnTo>
                    <a:pt x="1" y="5788"/>
                  </a:lnTo>
                  <a:lnTo>
                    <a:pt x="9509" y="5788"/>
                  </a:lnTo>
                  <a:lnTo>
                    <a:pt x="9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3369885" y="1074856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363802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3638025" y="1093894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0"/>
                  </a:moveTo>
                  <a:lnTo>
                    <a:pt x="1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3369885" y="10938940"/>
              <a:ext cx="203160" cy="89220"/>
            </a:xfrm>
            <a:custGeom>
              <a:rect b="b" l="l" r="r" t="t"/>
              <a:pathLst>
                <a:path extrusionOk="0" h="1487" w="3386">
                  <a:moveTo>
                    <a:pt x="0" y="0"/>
                  </a:moveTo>
                  <a:lnTo>
                    <a:pt x="0" y="1486"/>
                  </a:lnTo>
                  <a:lnTo>
                    <a:pt x="3386" y="1486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4840005" y="1082632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5109525" y="1082632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0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5109525" y="10993900"/>
              <a:ext cx="203160" cy="89880"/>
            </a:xfrm>
            <a:custGeom>
              <a:rect b="b" l="l" r="r" t="t"/>
              <a:pathLst>
                <a:path extrusionOk="0" h="1498" w="3386">
                  <a:moveTo>
                    <a:pt x="0" y="1"/>
                  </a:moveTo>
                  <a:lnTo>
                    <a:pt x="0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4840005" y="10993900"/>
              <a:ext cx="202560" cy="89880"/>
            </a:xfrm>
            <a:custGeom>
              <a:rect b="b" l="l" r="r" t="t"/>
              <a:pathLst>
                <a:path extrusionOk="0" h="1498" w="3376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399868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1" y="1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4260165" y="10591660"/>
              <a:ext cx="202500" cy="89940"/>
            </a:xfrm>
            <a:custGeom>
              <a:rect b="b" l="l" r="r" t="t"/>
              <a:pathLst>
                <a:path extrusionOk="0" h="1499" w="3375">
                  <a:moveTo>
                    <a:pt x="0" y="1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5"/>
            <p:cNvSpPr/>
            <p:nvPr/>
          </p:nvSpPr>
          <p:spPr>
            <a:xfrm>
              <a:off x="4522245" y="10591660"/>
              <a:ext cx="203220" cy="89940"/>
            </a:xfrm>
            <a:custGeom>
              <a:rect b="b" l="l" r="r" t="t"/>
              <a:pathLst>
                <a:path extrusionOk="0" h="1499" w="3387">
                  <a:moveTo>
                    <a:pt x="1" y="1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5"/>
            <p:cNvSpPr/>
            <p:nvPr/>
          </p:nvSpPr>
          <p:spPr>
            <a:xfrm>
              <a:off x="399868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1" y="0"/>
                  </a:moveTo>
                  <a:lnTo>
                    <a:pt x="1" y="1498"/>
                  </a:lnTo>
                  <a:lnTo>
                    <a:pt x="3375" y="1498"/>
                  </a:lnTo>
                  <a:lnTo>
                    <a:pt x="3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5"/>
            <p:cNvSpPr/>
            <p:nvPr/>
          </p:nvSpPr>
          <p:spPr>
            <a:xfrm>
              <a:off x="4260165" y="10748560"/>
              <a:ext cx="202500" cy="89880"/>
            </a:xfrm>
            <a:custGeom>
              <a:rect b="b" l="l" r="r" t="t"/>
              <a:pathLst>
                <a:path extrusionOk="0" h="1498" w="3375">
                  <a:moveTo>
                    <a:pt x="0" y="0"/>
                  </a:moveTo>
                  <a:lnTo>
                    <a:pt x="0" y="1498"/>
                  </a:lnTo>
                  <a:lnTo>
                    <a:pt x="3374" y="1498"/>
                  </a:lnTo>
                  <a:lnTo>
                    <a:pt x="3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5"/>
            <p:cNvSpPr/>
            <p:nvPr/>
          </p:nvSpPr>
          <p:spPr>
            <a:xfrm>
              <a:off x="4522245" y="10748560"/>
              <a:ext cx="203220" cy="89880"/>
            </a:xfrm>
            <a:custGeom>
              <a:rect b="b" l="l" r="r" t="t"/>
              <a:pathLst>
                <a:path extrusionOk="0" h="1498" w="3387">
                  <a:moveTo>
                    <a:pt x="1" y="0"/>
                  </a:moveTo>
                  <a:lnTo>
                    <a:pt x="1" y="1498"/>
                  </a:lnTo>
                  <a:lnTo>
                    <a:pt x="3386" y="1498"/>
                  </a:lnTo>
                  <a:lnTo>
                    <a:pt x="33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5"/>
            <p:cNvSpPr/>
            <p:nvPr/>
          </p:nvSpPr>
          <p:spPr>
            <a:xfrm>
              <a:off x="399868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1" y="1"/>
                  </a:moveTo>
                  <a:lnTo>
                    <a:pt x="1" y="1487"/>
                  </a:lnTo>
                  <a:lnTo>
                    <a:pt x="3375" y="1487"/>
                  </a:lnTo>
                  <a:lnTo>
                    <a:pt x="33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5"/>
            <p:cNvSpPr/>
            <p:nvPr/>
          </p:nvSpPr>
          <p:spPr>
            <a:xfrm>
              <a:off x="4260165" y="10905400"/>
              <a:ext cx="202500" cy="89220"/>
            </a:xfrm>
            <a:custGeom>
              <a:rect b="b" l="l" r="r" t="t"/>
              <a:pathLst>
                <a:path extrusionOk="0" h="1487" w="3375">
                  <a:moveTo>
                    <a:pt x="0" y="1"/>
                  </a:moveTo>
                  <a:lnTo>
                    <a:pt x="0" y="1487"/>
                  </a:lnTo>
                  <a:lnTo>
                    <a:pt x="3374" y="1487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5"/>
            <p:cNvSpPr/>
            <p:nvPr/>
          </p:nvSpPr>
          <p:spPr>
            <a:xfrm>
              <a:off x="4522245" y="10905400"/>
              <a:ext cx="203220" cy="89220"/>
            </a:xfrm>
            <a:custGeom>
              <a:rect b="b" l="l" r="r" t="t"/>
              <a:pathLst>
                <a:path extrusionOk="0" h="1487" w="3387">
                  <a:moveTo>
                    <a:pt x="1" y="1"/>
                  </a:moveTo>
                  <a:lnTo>
                    <a:pt x="1" y="1487"/>
                  </a:lnTo>
                  <a:lnTo>
                    <a:pt x="3386" y="1487"/>
                  </a:lnTo>
                  <a:lnTo>
                    <a:pt x="33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5"/>
            <p:cNvSpPr/>
            <p:nvPr/>
          </p:nvSpPr>
          <p:spPr>
            <a:xfrm>
              <a:off x="4792425" y="10759300"/>
              <a:ext cx="38940" cy="347280"/>
            </a:xfrm>
            <a:custGeom>
              <a:rect b="b" l="l" r="r" t="t"/>
              <a:pathLst>
                <a:path extrusionOk="0" h="5788" w="649">
                  <a:moveTo>
                    <a:pt x="1" y="0"/>
                  </a:moveTo>
                  <a:lnTo>
                    <a:pt x="1" y="5788"/>
                  </a:lnTo>
                  <a:lnTo>
                    <a:pt x="649" y="5788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5"/>
            <p:cNvSpPr/>
            <p:nvPr/>
          </p:nvSpPr>
          <p:spPr>
            <a:xfrm>
              <a:off x="3861945" y="10636600"/>
              <a:ext cx="69780" cy="469980"/>
            </a:xfrm>
            <a:custGeom>
              <a:rect b="b" l="l" r="r" t="t"/>
              <a:pathLst>
                <a:path extrusionOk="0" h="7833" w="1163">
                  <a:moveTo>
                    <a:pt x="682" y="0"/>
                  </a:moveTo>
                  <a:lnTo>
                    <a:pt x="0" y="7833"/>
                  </a:lnTo>
                  <a:lnTo>
                    <a:pt x="1162" y="7833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000000">
                <a:alpha val="148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5"/>
            <p:cNvSpPr/>
            <p:nvPr/>
          </p:nvSpPr>
          <p:spPr>
            <a:xfrm>
              <a:off x="3297465" y="9220060"/>
              <a:ext cx="274920" cy="575940"/>
            </a:xfrm>
            <a:custGeom>
              <a:rect b="b" l="l" r="r" t="t"/>
              <a:pathLst>
                <a:path extrusionOk="0" h="9599" w="4582">
                  <a:moveTo>
                    <a:pt x="1800" y="1"/>
                  </a:moveTo>
                  <a:cubicBezTo>
                    <a:pt x="872" y="1"/>
                    <a:pt x="124" y="761"/>
                    <a:pt x="124" y="1677"/>
                  </a:cubicBezTo>
                  <a:cubicBezTo>
                    <a:pt x="124" y="1911"/>
                    <a:pt x="168" y="2124"/>
                    <a:pt x="247" y="2314"/>
                  </a:cubicBezTo>
                  <a:cubicBezTo>
                    <a:pt x="202" y="2437"/>
                    <a:pt x="179" y="2526"/>
                    <a:pt x="179" y="2649"/>
                  </a:cubicBezTo>
                  <a:cubicBezTo>
                    <a:pt x="179" y="2995"/>
                    <a:pt x="369" y="3275"/>
                    <a:pt x="649" y="3409"/>
                  </a:cubicBezTo>
                  <a:cubicBezTo>
                    <a:pt x="247" y="3688"/>
                    <a:pt x="1" y="4135"/>
                    <a:pt x="1" y="4649"/>
                  </a:cubicBezTo>
                  <a:cubicBezTo>
                    <a:pt x="1" y="5040"/>
                    <a:pt x="146" y="5409"/>
                    <a:pt x="403" y="5677"/>
                  </a:cubicBezTo>
                  <a:cubicBezTo>
                    <a:pt x="347" y="5788"/>
                    <a:pt x="314" y="5923"/>
                    <a:pt x="314" y="6068"/>
                  </a:cubicBezTo>
                  <a:cubicBezTo>
                    <a:pt x="314" y="6448"/>
                    <a:pt x="559" y="6794"/>
                    <a:pt x="872" y="6939"/>
                  </a:cubicBezTo>
                  <a:cubicBezTo>
                    <a:pt x="805" y="7073"/>
                    <a:pt x="760" y="7207"/>
                    <a:pt x="760" y="7353"/>
                  </a:cubicBezTo>
                  <a:cubicBezTo>
                    <a:pt x="760" y="7666"/>
                    <a:pt x="928" y="7934"/>
                    <a:pt x="1185" y="8090"/>
                  </a:cubicBezTo>
                  <a:cubicBezTo>
                    <a:pt x="1006" y="8202"/>
                    <a:pt x="872" y="8392"/>
                    <a:pt x="872" y="8638"/>
                  </a:cubicBezTo>
                  <a:cubicBezTo>
                    <a:pt x="872" y="8995"/>
                    <a:pt x="1152" y="9274"/>
                    <a:pt x="1509" y="9274"/>
                  </a:cubicBezTo>
                  <a:cubicBezTo>
                    <a:pt x="1543" y="9274"/>
                    <a:pt x="1598" y="9274"/>
                    <a:pt x="1643" y="9263"/>
                  </a:cubicBezTo>
                  <a:cubicBezTo>
                    <a:pt x="1688" y="9453"/>
                    <a:pt x="1855" y="9598"/>
                    <a:pt x="2045" y="9598"/>
                  </a:cubicBezTo>
                  <a:cubicBezTo>
                    <a:pt x="2258" y="9598"/>
                    <a:pt x="2414" y="9453"/>
                    <a:pt x="2459" y="9274"/>
                  </a:cubicBezTo>
                  <a:lnTo>
                    <a:pt x="2470" y="9274"/>
                  </a:lnTo>
                  <a:cubicBezTo>
                    <a:pt x="2816" y="9274"/>
                    <a:pt x="3096" y="8995"/>
                    <a:pt x="3096" y="8649"/>
                  </a:cubicBezTo>
                  <a:cubicBezTo>
                    <a:pt x="3096" y="8537"/>
                    <a:pt x="3073" y="8436"/>
                    <a:pt x="3017" y="8336"/>
                  </a:cubicBezTo>
                  <a:cubicBezTo>
                    <a:pt x="3353" y="8280"/>
                    <a:pt x="3598" y="8001"/>
                    <a:pt x="3598" y="7654"/>
                  </a:cubicBezTo>
                  <a:cubicBezTo>
                    <a:pt x="3598" y="7543"/>
                    <a:pt x="3576" y="7442"/>
                    <a:pt x="3531" y="7353"/>
                  </a:cubicBezTo>
                  <a:cubicBezTo>
                    <a:pt x="3554" y="7263"/>
                    <a:pt x="3587" y="7163"/>
                    <a:pt x="3587" y="7073"/>
                  </a:cubicBezTo>
                  <a:cubicBezTo>
                    <a:pt x="3587" y="6906"/>
                    <a:pt x="3531" y="6738"/>
                    <a:pt x="3442" y="6604"/>
                  </a:cubicBezTo>
                  <a:cubicBezTo>
                    <a:pt x="3610" y="6481"/>
                    <a:pt x="3721" y="6302"/>
                    <a:pt x="3755" y="6090"/>
                  </a:cubicBezTo>
                  <a:cubicBezTo>
                    <a:pt x="4001" y="5911"/>
                    <a:pt x="4157" y="5610"/>
                    <a:pt x="4157" y="5297"/>
                  </a:cubicBezTo>
                  <a:cubicBezTo>
                    <a:pt x="4157" y="5140"/>
                    <a:pt x="4112" y="5006"/>
                    <a:pt x="4045" y="4861"/>
                  </a:cubicBezTo>
                  <a:cubicBezTo>
                    <a:pt x="4369" y="4705"/>
                    <a:pt x="4582" y="4370"/>
                    <a:pt x="4582" y="3956"/>
                  </a:cubicBezTo>
                  <a:cubicBezTo>
                    <a:pt x="4582" y="3554"/>
                    <a:pt x="4336" y="3208"/>
                    <a:pt x="3989" y="3062"/>
                  </a:cubicBezTo>
                  <a:cubicBezTo>
                    <a:pt x="4157" y="2850"/>
                    <a:pt x="4258" y="2604"/>
                    <a:pt x="4258" y="2325"/>
                  </a:cubicBezTo>
                  <a:cubicBezTo>
                    <a:pt x="4258" y="1789"/>
                    <a:pt x="3889" y="1353"/>
                    <a:pt x="3408" y="1219"/>
                  </a:cubicBezTo>
                  <a:cubicBezTo>
                    <a:pt x="3207" y="515"/>
                    <a:pt x="2571" y="1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5"/>
            <p:cNvSpPr/>
            <p:nvPr/>
          </p:nvSpPr>
          <p:spPr>
            <a:xfrm>
              <a:off x="3343065" y="9293140"/>
              <a:ext cx="229320" cy="502860"/>
            </a:xfrm>
            <a:custGeom>
              <a:rect b="b" l="l" r="r" t="t"/>
              <a:pathLst>
                <a:path extrusionOk="0" h="8381" w="3822">
                  <a:moveTo>
                    <a:pt x="2648" y="1"/>
                  </a:moveTo>
                  <a:lnTo>
                    <a:pt x="2648" y="1"/>
                  </a:lnTo>
                  <a:cubicBezTo>
                    <a:pt x="2760" y="571"/>
                    <a:pt x="2704" y="1096"/>
                    <a:pt x="2548" y="1598"/>
                  </a:cubicBezTo>
                  <a:cubicBezTo>
                    <a:pt x="2459" y="1911"/>
                    <a:pt x="2514" y="2246"/>
                    <a:pt x="2727" y="2481"/>
                  </a:cubicBezTo>
                  <a:lnTo>
                    <a:pt x="2783" y="2537"/>
                  </a:lnTo>
                  <a:cubicBezTo>
                    <a:pt x="2939" y="2693"/>
                    <a:pt x="3017" y="2928"/>
                    <a:pt x="2950" y="3140"/>
                  </a:cubicBezTo>
                  <a:cubicBezTo>
                    <a:pt x="2872" y="3431"/>
                    <a:pt x="2716" y="3688"/>
                    <a:pt x="2514" y="3889"/>
                  </a:cubicBezTo>
                  <a:cubicBezTo>
                    <a:pt x="2369" y="4045"/>
                    <a:pt x="2269" y="4258"/>
                    <a:pt x="2224" y="4481"/>
                  </a:cubicBezTo>
                  <a:cubicBezTo>
                    <a:pt x="2179" y="4749"/>
                    <a:pt x="2179" y="4995"/>
                    <a:pt x="2269" y="5230"/>
                  </a:cubicBezTo>
                  <a:cubicBezTo>
                    <a:pt x="2291" y="5263"/>
                    <a:pt x="2313" y="5308"/>
                    <a:pt x="2336" y="5330"/>
                  </a:cubicBezTo>
                  <a:cubicBezTo>
                    <a:pt x="2615" y="5766"/>
                    <a:pt x="2425" y="6381"/>
                    <a:pt x="1922" y="6448"/>
                  </a:cubicBezTo>
                  <a:lnTo>
                    <a:pt x="1900" y="6448"/>
                  </a:lnTo>
                  <a:cubicBezTo>
                    <a:pt x="1804" y="6468"/>
                    <a:pt x="1708" y="6479"/>
                    <a:pt x="1612" y="6479"/>
                  </a:cubicBezTo>
                  <a:cubicBezTo>
                    <a:pt x="1397" y="6479"/>
                    <a:pt x="1185" y="6423"/>
                    <a:pt x="984" y="6291"/>
                  </a:cubicBezTo>
                  <a:cubicBezTo>
                    <a:pt x="649" y="6202"/>
                    <a:pt x="369" y="6001"/>
                    <a:pt x="112" y="5721"/>
                  </a:cubicBezTo>
                  <a:cubicBezTo>
                    <a:pt x="45" y="5855"/>
                    <a:pt x="0" y="5989"/>
                    <a:pt x="0" y="6135"/>
                  </a:cubicBezTo>
                  <a:cubicBezTo>
                    <a:pt x="0" y="6448"/>
                    <a:pt x="168" y="6716"/>
                    <a:pt x="425" y="6872"/>
                  </a:cubicBezTo>
                  <a:cubicBezTo>
                    <a:pt x="246" y="6984"/>
                    <a:pt x="112" y="7174"/>
                    <a:pt x="112" y="7420"/>
                  </a:cubicBezTo>
                  <a:cubicBezTo>
                    <a:pt x="112" y="7777"/>
                    <a:pt x="392" y="8056"/>
                    <a:pt x="749" y="8056"/>
                  </a:cubicBezTo>
                  <a:cubicBezTo>
                    <a:pt x="783" y="8056"/>
                    <a:pt x="838" y="8056"/>
                    <a:pt x="883" y="8045"/>
                  </a:cubicBezTo>
                  <a:cubicBezTo>
                    <a:pt x="928" y="8235"/>
                    <a:pt x="1095" y="8380"/>
                    <a:pt x="1285" y="8380"/>
                  </a:cubicBezTo>
                  <a:cubicBezTo>
                    <a:pt x="1498" y="8380"/>
                    <a:pt x="1654" y="8235"/>
                    <a:pt x="1699" y="8056"/>
                  </a:cubicBezTo>
                  <a:lnTo>
                    <a:pt x="1710" y="8056"/>
                  </a:lnTo>
                  <a:cubicBezTo>
                    <a:pt x="2056" y="8056"/>
                    <a:pt x="2336" y="7777"/>
                    <a:pt x="2336" y="7431"/>
                  </a:cubicBezTo>
                  <a:cubicBezTo>
                    <a:pt x="2336" y="7319"/>
                    <a:pt x="2313" y="7218"/>
                    <a:pt x="2257" y="7118"/>
                  </a:cubicBezTo>
                  <a:cubicBezTo>
                    <a:pt x="2593" y="7062"/>
                    <a:pt x="2838" y="6783"/>
                    <a:pt x="2838" y="6436"/>
                  </a:cubicBezTo>
                  <a:cubicBezTo>
                    <a:pt x="2838" y="6325"/>
                    <a:pt x="2816" y="6224"/>
                    <a:pt x="2771" y="6135"/>
                  </a:cubicBezTo>
                  <a:cubicBezTo>
                    <a:pt x="2794" y="6045"/>
                    <a:pt x="2827" y="5945"/>
                    <a:pt x="2827" y="5855"/>
                  </a:cubicBezTo>
                  <a:cubicBezTo>
                    <a:pt x="2827" y="5688"/>
                    <a:pt x="2771" y="5520"/>
                    <a:pt x="2682" y="5386"/>
                  </a:cubicBezTo>
                  <a:cubicBezTo>
                    <a:pt x="2850" y="5263"/>
                    <a:pt x="2961" y="5084"/>
                    <a:pt x="2995" y="4872"/>
                  </a:cubicBezTo>
                  <a:cubicBezTo>
                    <a:pt x="3241" y="4693"/>
                    <a:pt x="3397" y="4392"/>
                    <a:pt x="3397" y="4079"/>
                  </a:cubicBezTo>
                  <a:cubicBezTo>
                    <a:pt x="3397" y="3922"/>
                    <a:pt x="3352" y="3788"/>
                    <a:pt x="3285" y="3643"/>
                  </a:cubicBezTo>
                  <a:cubicBezTo>
                    <a:pt x="3609" y="3487"/>
                    <a:pt x="3822" y="3152"/>
                    <a:pt x="3822" y="2738"/>
                  </a:cubicBezTo>
                  <a:cubicBezTo>
                    <a:pt x="3822" y="2325"/>
                    <a:pt x="3576" y="1990"/>
                    <a:pt x="3229" y="1844"/>
                  </a:cubicBezTo>
                  <a:cubicBezTo>
                    <a:pt x="3397" y="1632"/>
                    <a:pt x="3498" y="1375"/>
                    <a:pt x="3498" y="1096"/>
                  </a:cubicBezTo>
                  <a:cubicBezTo>
                    <a:pt x="3498" y="571"/>
                    <a:pt x="3129" y="135"/>
                    <a:pt x="2648" y="1"/>
                  </a:cubicBezTo>
                  <a:close/>
                </a:path>
              </a:pathLst>
            </a:custGeom>
            <a:solidFill>
              <a:srgbClr val="000000">
                <a:alpha val="65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" name="Google Shape;1123;p45"/>
          <p:cNvSpPr/>
          <p:nvPr/>
        </p:nvSpPr>
        <p:spPr>
          <a:xfrm>
            <a:off x="7382280" y="1530905"/>
            <a:ext cx="1384443" cy="729602"/>
          </a:xfrm>
          <a:custGeom>
            <a:rect b="b" l="l" r="r" t="t"/>
            <a:pathLst>
              <a:path extrusionOk="0" h="12158" w="23051">
                <a:moveTo>
                  <a:pt x="10481" y="1"/>
                </a:moveTo>
                <a:cubicBezTo>
                  <a:pt x="8090" y="1"/>
                  <a:pt x="6023" y="1386"/>
                  <a:pt x="5028" y="3409"/>
                </a:cubicBezTo>
                <a:cubicBezTo>
                  <a:pt x="4827" y="3375"/>
                  <a:pt x="4615" y="3353"/>
                  <a:pt x="4403" y="3353"/>
                </a:cubicBezTo>
                <a:cubicBezTo>
                  <a:pt x="1978" y="3353"/>
                  <a:pt x="0" y="5319"/>
                  <a:pt x="0" y="7755"/>
                </a:cubicBezTo>
                <a:cubicBezTo>
                  <a:pt x="0" y="10180"/>
                  <a:pt x="1978" y="12157"/>
                  <a:pt x="4403" y="12157"/>
                </a:cubicBezTo>
                <a:lnTo>
                  <a:pt x="17397" y="12157"/>
                </a:lnTo>
                <a:cubicBezTo>
                  <a:pt x="20525" y="12157"/>
                  <a:pt x="23050" y="9621"/>
                  <a:pt x="23050" y="6492"/>
                </a:cubicBezTo>
                <a:cubicBezTo>
                  <a:pt x="23050" y="3364"/>
                  <a:pt x="20525" y="839"/>
                  <a:pt x="17397" y="839"/>
                </a:cubicBezTo>
                <a:cubicBezTo>
                  <a:pt x="16358" y="839"/>
                  <a:pt x="15408" y="1118"/>
                  <a:pt x="14570" y="1599"/>
                </a:cubicBezTo>
                <a:cubicBezTo>
                  <a:pt x="13497" y="604"/>
                  <a:pt x="12056" y="1"/>
                  <a:pt x="1048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ernational Day of Clean Air for Blue Skies by Slidesgo">
  <a:themeElements>
    <a:clrScheme name="Simple Light">
      <a:dk1>
        <a:srgbClr val="161A27"/>
      </a:dk1>
      <a:lt1>
        <a:srgbClr val="3C4768"/>
      </a:lt1>
      <a:dk2>
        <a:srgbClr val="6475A6"/>
      </a:dk2>
      <a:lt2>
        <a:srgbClr val="A4AFCB"/>
      </a:lt2>
      <a:accent1>
        <a:srgbClr val="E5E8F0"/>
      </a:accent1>
      <a:accent2>
        <a:srgbClr val="72C09A"/>
      </a:accent2>
      <a:accent3>
        <a:srgbClr val="A8D8C1"/>
      </a:accent3>
      <a:accent4>
        <a:srgbClr val="E58910"/>
      </a:accent4>
      <a:accent5>
        <a:srgbClr val="F3A916"/>
      </a:accent5>
      <a:accent6>
        <a:srgbClr val="FEF8EC"/>
      </a:accent6>
      <a:hlink>
        <a:srgbClr val="0E2F2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